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64350" cy="99964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850"/>
    <a:srgbClr val="B2CB7F"/>
    <a:srgbClr val="C0D395"/>
    <a:srgbClr val="D8E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0" d="100"/>
          <a:sy n="120" d="100"/>
        </p:scale>
        <p:origin x="-498" y="19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4437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80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878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32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98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2019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0630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576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384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0270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179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32CC1-145B-4C9B-B480-C48C22BD79E8}" type="datetimeFigureOut">
              <a:rPr lang="de-DE" smtClean="0"/>
              <a:t>14.03.2016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340E0-1E9C-4D86-90BD-8409B5417D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69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>
          <a:xfrm>
            <a:off x="6452472" y="440638"/>
            <a:ext cx="1260000" cy="6408273"/>
          </a:xfrm>
          <a:prstGeom prst="rect">
            <a:avLst/>
          </a:prstGeom>
          <a:solidFill>
            <a:srgbClr val="95B85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/>
          </a:p>
        </p:txBody>
      </p:sp>
      <p:sp>
        <p:nvSpPr>
          <p:cNvPr id="20" name="Rechteck 19"/>
          <p:cNvSpPr/>
          <p:nvPr/>
        </p:nvSpPr>
        <p:spPr>
          <a:xfrm>
            <a:off x="5163152" y="443166"/>
            <a:ext cx="1260000" cy="6408273"/>
          </a:xfrm>
          <a:prstGeom prst="rect">
            <a:avLst/>
          </a:prstGeom>
          <a:solidFill>
            <a:srgbClr val="B2CB7F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/>
          </a:p>
        </p:txBody>
      </p:sp>
      <p:sp>
        <p:nvSpPr>
          <p:cNvPr id="19" name="Rechteck 18"/>
          <p:cNvSpPr/>
          <p:nvPr/>
        </p:nvSpPr>
        <p:spPr>
          <a:xfrm>
            <a:off x="3873832" y="442526"/>
            <a:ext cx="1260000" cy="64082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/>
          </a:p>
        </p:txBody>
      </p:sp>
      <p:sp>
        <p:nvSpPr>
          <p:cNvPr id="18" name="Rechteck 17"/>
          <p:cNvSpPr/>
          <p:nvPr/>
        </p:nvSpPr>
        <p:spPr>
          <a:xfrm>
            <a:off x="2584512" y="442526"/>
            <a:ext cx="1260000" cy="64082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/>
          </a:p>
        </p:txBody>
      </p:sp>
      <p:sp>
        <p:nvSpPr>
          <p:cNvPr id="17" name="Rechteck 16"/>
          <p:cNvSpPr/>
          <p:nvPr/>
        </p:nvSpPr>
        <p:spPr>
          <a:xfrm>
            <a:off x="1295192" y="440638"/>
            <a:ext cx="1260000" cy="64082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/>
          </a:p>
        </p:txBody>
      </p:sp>
      <p:sp>
        <p:nvSpPr>
          <p:cNvPr id="15" name="Rechteck 14"/>
          <p:cNvSpPr/>
          <p:nvPr/>
        </p:nvSpPr>
        <p:spPr>
          <a:xfrm>
            <a:off x="3600" y="37488"/>
            <a:ext cx="1260000" cy="6812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/>
          </a:p>
        </p:txBody>
      </p:sp>
      <p:sp>
        <p:nvSpPr>
          <p:cNvPr id="6" name="Abgerundetes Rechteck 5"/>
          <p:cNvSpPr>
            <a:spLocks noChangeAspect="1"/>
          </p:cNvSpPr>
          <p:nvPr/>
        </p:nvSpPr>
        <p:spPr>
          <a:xfrm>
            <a:off x="2677605" y="1691477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Seit Frühjahr 2015</a:t>
            </a:r>
          </a:p>
        </p:txBody>
      </p:sp>
      <p:sp>
        <p:nvSpPr>
          <p:cNvPr id="7" name="Abgerundetes Rechteck 6"/>
          <p:cNvSpPr>
            <a:spLocks noChangeAspect="1"/>
          </p:cNvSpPr>
          <p:nvPr/>
        </p:nvSpPr>
        <p:spPr>
          <a:xfrm>
            <a:off x="85317" y="5164393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de-DE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2.Siegelgruppe 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(„Nachzügler“,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Start 2014)</a:t>
            </a:r>
          </a:p>
        </p:txBody>
      </p:sp>
      <p:sp>
        <p:nvSpPr>
          <p:cNvPr id="10" name="Abgerundetes Rechteck 9"/>
          <p:cNvSpPr>
            <a:spLocks noChangeAspect="1"/>
          </p:cNvSpPr>
          <p:nvPr/>
        </p:nvSpPr>
        <p:spPr>
          <a:xfrm>
            <a:off x="1403064" y="2382233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Frühjahr 2014</a:t>
            </a:r>
          </a:p>
        </p:txBody>
      </p:sp>
      <p:sp>
        <p:nvSpPr>
          <p:cNvPr id="11" name="Abgerundetes Rechteck 10"/>
          <p:cNvSpPr>
            <a:spLocks noChangeAspect="1"/>
          </p:cNvSpPr>
          <p:nvPr/>
        </p:nvSpPr>
        <p:spPr>
          <a:xfrm>
            <a:off x="6558085" y="1691896"/>
            <a:ext cx="1146436" cy="745411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30.04.2018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dann alle </a:t>
            </a:r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Jahre </a:t>
            </a:r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(QSED Checkliste 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de-DE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Abgerundetes Rechteck 11"/>
          <p:cNvSpPr>
            <a:spLocks noChangeAspect="1"/>
          </p:cNvSpPr>
          <p:nvPr/>
        </p:nvSpPr>
        <p:spPr>
          <a:xfrm>
            <a:off x="3973749" y="3148169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31.03.2016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dann alle </a:t>
            </a:r>
          </a:p>
          <a:p>
            <a:pPr lvl="0"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Jahre </a:t>
            </a:r>
          </a:p>
          <a:p>
            <a:pPr lvl="0" algn="ctr"/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de-DE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QSED Checkliste 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1)</a:t>
            </a:r>
            <a:endParaRPr lang="de-DE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Abgerundetes Rechteck 12"/>
          <p:cNvSpPr>
            <a:spLocks noChangeAspect="1"/>
          </p:cNvSpPr>
          <p:nvPr/>
        </p:nvSpPr>
        <p:spPr>
          <a:xfrm>
            <a:off x="85317" y="2356514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de-DE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1.Siegelgruppe 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(Start 2012)</a:t>
            </a:r>
            <a:endParaRPr lang="de-DE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Abgerundetes Rechteck 13"/>
          <p:cNvSpPr>
            <a:spLocks noChangeAspect="1"/>
          </p:cNvSpPr>
          <p:nvPr/>
        </p:nvSpPr>
        <p:spPr>
          <a:xfrm>
            <a:off x="5253396" y="1691896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April/Mai 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2016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8991" y="683784"/>
            <a:ext cx="1178938" cy="50359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400" b="1" dirty="0" smtClean="0"/>
              <a:t>Pflegesiegel-gruppe</a:t>
            </a:r>
            <a:endParaRPr lang="de-DE" sz="14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1312976" y="683784"/>
            <a:ext cx="1224000" cy="50359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>
            <a:defPPr>
              <a:defRPr lang="de-DE"/>
            </a:defPPr>
            <a:lvl1pPr>
              <a:defRPr sz="1400" b="1"/>
            </a:lvl1pPr>
          </a:lstStyle>
          <a:p>
            <a:pPr algn="ctr"/>
            <a:r>
              <a:rPr lang="de-DE" dirty="0"/>
              <a:t>1. Siegel</a:t>
            </a:r>
          </a:p>
          <a:p>
            <a:pPr algn="ctr"/>
            <a:r>
              <a:rPr lang="de-DE" b="0" dirty="0"/>
              <a:t>Verleihung</a:t>
            </a:r>
            <a:r>
              <a:rPr lang="de-DE" dirty="0"/>
              <a:t> 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2606727" y="683784"/>
            <a:ext cx="1224000" cy="50359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>
            <a:defPPr>
              <a:defRPr lang="de-DE"/>
            </a:defPPr>
            <a:lvl1pPr>
              <a:defRPr sz="1400" b="1"/>
            </a:lvl1pPr>
          </a:lstStyle>
          <a:p>
            <a:pPr algn="ctr"/>
            <a:r>
              <a:rPr lang="de-DE" dirty="0"/>
              <a:t>2. Siegel</a:t>
            </a:r>
          </a:p>
          <a:p>
            <a:pPr algn="ctr"/>
            <a:r>
              <a:rPr lang="de-DE" b="0" dirty="0"/>
              <a:t>Teilnahme</a:t>
            </a:r>
            <a:r>
              <a:rPr lang="de-DE" dirty="0"/>
              <a:t> 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3896632" y="683784"/>
            <a:ext cx="1224136" cy="50359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algn="ctr"/>
            <a:r>
              <a:rPr lang="de-DE" sz="1400" b="1" dirty="0"/>
              <a:t>1. Siegel </a:t>
            </a:r>
            <a:r>
              <a:rPr lang="de-DE" sz="1400" dirty="0"/>
              <a:t>Rezertifizierung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5182184" y="683784"/>
            <a:ext cx="1224000" cy="50359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400" b="1" dirty="0"/>
              <a:t>2. Siegel</a:t>
            </a:r>
          </a:p>
          <a:p>
            <a:pPr algn="ctr"/>
            <a:r>
              <a:rPr lang="de-DE" sz="1400" dirty="0" smtClean="0"/>
              <a:t>Verleihung</a:t>
            </a:r>
            <a:endParaRPr lang="de-DE" sz="1400" dirty="0"/>
          </a:p>
        </p:txBody>
      </p:sp>
      <p:sp>
        <p:nvSpPr>
          <p:cNvPr id="33" name="Textfeld 32"/>
          <p:cNvSpPr txBox="1"/>
          <p:nvPr/>
        </p:nvSpPr>
        <p:spPr>
          <a:xfrm>
            <a:off x="6475408" y="683784"/>
            <a:ext cx="1224000" cy="50359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algn="ctr"/>
            <a:r>
              <a:rPr lang="de-DE" sz="1400" b="1" dirty="0"/>
              <a:t>2. Siegel </a:t>
            </a:r>
            <a:r>
              <a:rPr lang="de-DE" sz="1400" dirty="0"/>
              <a:t>Rezertifizierung</a:t>
            </a:r>
          </a:p>
        </p:txBody>
      </p:sp>
      <p:cxnSp>
        <p:nvCxnSpPr>
          <p:cNvPr id="40" name="Gerade Verbindung mit Pfeil 39"/>
          <p:cNvCxnSpPr/>
          <p:nvPr/>
        </p:nvCxnSpPr>
        <p:spPr>
          <a:xfrm>
            <a:off x="1193974" y="2738672"/>
            <a:ext cx="2160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>
            <a:off x="2504787" y="2891072"/>
            <a:ext cx="1468962" cy="68194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/>
          <p:cNvCxnSpPr>
            <a:stCxn id="10" idx="3"/>
          </p:cNvCxnSpPr>
          <p:nvPr/>
        </p:nvCxnSpPr>
        <p:spPr>
          <a:xfrm flipV="1">
            <a:off x="2504787" y="2195952"/>
            <a:ext cx="172818" cy="5427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/>
          <p:nvPr/>
        </p:nvCxnSpPr>
        <p:spPr>
          <a:xfrm flipV="1">
            <a:off x="3792772" y="2074055"/>
            <a:ext cx="1440000" cy="83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/>
          <p:nvPr/>
        </p:nvCxnSpPr>
        <p:spPr>
          <a:xfrm>
            <a:off x="6364273" y="2073635"/>
            <a:ext cx="216000" cy="42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Abgerundetes Rechteck 52"/>
          <p:cNvSpPr>
            <a:spLocks noChangeAspect="1"/>
          </p:cNvSpPr>
          <p:nvPr/>
        </p:nvSpPr>
        <p:spPr>
          <a:xfrm>
            <a:off x="2677605" y="4509120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Herbst 2016</a:t>
            </a:r>
          </a:p>
        </p:txBody>
      </p:sp>
      <p:sp>
        <p:nvSpPr>
          <p:cNvPr id="54" name="Abgerundetes Rechteck 53"/>
          <p:cNvSpPr>
            <a:spLocks noChangeAspect="1"/>
          </p:cNvSpPr>
          <p:nvPr/>
        </p:nvSpPr>
        <p:spPr>
          <a:xfrm>
            <a:off x="1403064" y="5199876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Oktober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Abgerundetes Rechteck 54"/>
          <p:cNvSpPr>
            <a:spLocks noChangeAspect="1"/>
          </p:cNvSpPr>
          <p:nvPr/>
        </p:nvSpPr>
        <p:spPr>
          <a:xfrm>
            <a:off x="6566037" y="4509539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Herbst 2019, dann alle </a:t>
            </a:r>
          </a:p>
          <a:p>
            <a:pPr algn="ctr"/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Jahre </a:t>
            </a:r>
            <a:endParaRPr lang="de-DE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de-DE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QSED Checkliste 2</a:t>
            </a:r>
            <a:r>
              <a:rPr lang="de-DE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de-DE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Abgerundetes Rechteck 55"/>
          <p:cNvSpPr>
            <a:spLocks noChangeAspect="1"/>
          </p:cNvSpPr>
          <p:nvPr/>
        </p:nvSpPr>
        <p:spPr>
          <a:xfrm>
            <a:off x="3973749" y="6008500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Herbst 2017, dann alle 2 Jahre </a:t>
            </a:r>
          </a:p>
          <a:p>
            <a:pPr algn="ctr"/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de-DE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QSED Checkliste 1)</a:t>
            </a:r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Abgerundetes Rechteck 56"/>
          <p:cNvSpPr>
            <a:spLocks noChangeAspect="1"/>
          </p:cNvSpPr>
          <p:nvPr/>
        </p:nvSpPr>
        <p:spPr>
          <a:xfrm>
            <a:off x="5266096" y="4509539"/>
            <a:ext cx="1101723" cy="712879"/>
          </a:xfrm>
          <a:prstGeom prst="roundRect">
            <a:avLst/>
          </a:prstGeom>
          <a:ln w="158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Herbst 2017</a:t>
            </a:r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8" name="Gerade Verbindung mit Pfeil 57"/>
          <p:cNvCxnSpPr/>
          <p:nvPr/>
        </p:nvCxnSpPr>
        <p:spPr>
          <a:xfrm>
            <a:off x="1196125" y="5517232"/>
            <a:ext cx="2160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>
            <a:endCxn id="56" idx="1"/>
          </p:cNvCxnSpPr>
          <p:nvPr/>
        </p:nvCxnSpPr>
        <p:spPr>
          <a:xfrm>
            <a:off x="2504787" y="5682996"/>
            <a:ext cx="1468962" cy="68194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>
            <a:stCxn id="54" idx="3"/>
          </p:cNvCxnSpPr>
          <p:nvPr/>
        </p:nvCxnSpPr>
        <p:spPr>
          <a:xfrm flipV="1">
            <a:off x="2504787" y="5013595"/>
            <a:ext cx="172818" cy="5427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 flipV="1">
            <a:off x="3813980" y="4860767"/>
            <a:ext cx="1440000" cy="83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hteck 61"/>
          <p:cNvSpPr/>
          <p:nvPr/>
        </p:nvSpPr>
        <p:spPr>
          <a:xfrm>
            <a:off x="7749857" y="37488"/>
            <a:ext cx="1368152" cy="68114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1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7826872" y="188639"/>
            <a:ext cx="1224000" cy="50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>
              <a:defRPr sz="11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de-DE" sz="1400" dirty="0"/>
              <a:t>Allgemeine Maßnahmen</a:t>
            </a:r>
          </a:p>
        </p:txBody>
      </p:sp>
      <p:sp>
        <p:nvSpPr>
          <p:cNvPr id="42" name="Abgerundetes Rechteck 41"/>
          <p:cNvSpPr>
            <a:spLocks noChangeAspect="1"/>
          </p:cNvSpPr>
          <p:nvPr/>
        </p:nvSpPr>
        <p:spPr>
          <a:xfrm>
            <a:off x="7846268" y="2034187"/>
            <a:ext cx="1209659" cy="1250797"/>
          </a:xfrm>
          <a:prstGeom prst="roundRect">
            <a:avLst/>
          </a:prstGeom>
          <a:ln w="158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r>
              <a:rPr lang="de-DE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Einrichtung übersenden die zu prüfenden Unterlagen jeweils </a:t>
            </a:r>
            <a:r>
              <a:rPr lang="de-DE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 </a:t>
            </a:r>
            <a:r>
              <a:rPr lang="de-DE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Wochen vor Ablauf des Siegels an das GA</a:t>
            </a:r>
          </a:p>
        </p:txBody>
      </p: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7846268" y="3410157"/>
            <a:ext cx="1209659" cy="1368152"/>
          </a:xfrm>
          <a:prstGeom prst="roundRect">
            <a:avLst/>
          </a:prstGeom>
          <a:ln w="158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r>
              <a:rPr lang="de-DE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GÄ </a:t>
            </a:r>
            <a:r>
              <a:rPr lang="de-DE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schicken ausgefüllte Checklisten (s. NLGA-Homepage) </a:t>
            </a:r>
            <a:endParaRPr lang="de-DE" sz="105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de-DE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de-DE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Wochen vor Ablauf des Siegels zu den </a:t>
            </a:r>
            <a:r>
              <a:rPr lang="de-DE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Koordinatoren </a:t>
            </a:r>
            <a:endParaRPr lang="de-DE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Abgerundetes Rechteck 44"/>
          <p:cNvSpPr>
            <a:spLocks noChangeAspect="1"/>
          </p:cNvSpPr>
          <p:nvPr/>
        </p:nvSpPr>
        <p:spPr>
          <a:xfrm>
            <a:off x="7846268" y="4880756"/>
            <a:ext cx="1209659" cy="1860612"/>
          </a:xfrm>
          <a:prstGeom prst="roundRect">
            <a:avLst/>
          </a:prstGeom>
          <a:ln w="158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r>
              <a:rPr lang="de-DE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Koordinatoren lassen Siegel erstellen und planen Verleihungen bzw. versenden Verlängerungs-aufkleber </a:t>
            </a:r>
            <a:r>
              <a:rPr lang="de-DE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die GÄ; von dort </a:t>
            </a:r>
            <a:r>
              <a:rPr lang="de-DE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Weiterversand </a:t>
            </a:r>
            <a:r>
              <a:rPr lang="de-DE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die Einrichtungen</a:t>
            </a:r>
          </a:p>
        </p:txBody>
      </p:sp>
      <p:cxnSp>
        <p:nvCxnSpPr>
          <p:cNvPr id="4" name="Gerade Verbindung 3"/>
          <p:cNvCxnSpPr/>
          <p:nvPr/>
        </p:nvCxnSpPr>
        <p:spPr>
          <a:xfrm>
            <a:off x="1384984" y="935579"/>
            <a:ext cx="1098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>
            <a:off x="2674778" y="933716"/>
            <a:ext cx="1098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>
          <a:xfrm>
            <a:off x="3964572" y="931558"/>
            <a:ext cx="1098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>
            <a:off x="5248016" y="931558"/>
            <a:ext cx="1098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/>
          <p:cNvCxnSpPr/>
          <p:nvPr/>
        </p:nvCxnSpPr>
        <p:spPr>
          <a:xfrm>
            <a:off x="6544160" y="931558"/>
            <a:ext cx="1098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/>
          <p:cNvCxnSpPr/>
          <p:nvPr/>
        </p:nvCxnSpPr>
        <p:spPr>
          <a:xfrm>
            <a:off x="6372200" y="4863948"/>
            <a:ext cx="216000" cy="42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3600" y="4149080"/>
            <a:ext cx="7754208" cy="83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Abgerundetes Rechteck 63"/>
          <p:cNvSpPr>
            <a:spLocks noChangeAspect="1"/>
          </p:cNvSpPr>
          <p:nvPr/>
        </p:nvSpPr>
        <p:spPr>
          <a:xfrm>
            <a:off x="7826837" y="836713"/>
            <a:ext cx="1209659" cy="1080119"/>
          </a:xfrm>
          <a:prstGeom prst="roundRect">
            <a:avLst/>
          </a:prstGeom>
          <a:ln w="158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r>
              <a:rPr lang="de-DE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Detaillierte Beschreibung sind in den Maßnahmen-Katalogen  1-2,  2-1 und 2-2 zu finden</a:t>
            </a:r>
            <a:endParaRPr lang="de-DE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312976" y="37487"/>
            <a:ext cx="63994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Übersicht: Zeitlicher Ablauf 1. und 2. Pflegesiegel (QSED 1 und 2)</a:t>
            </a:r>
            <a:endParaRPr lang="de-DE" b="1" dirty="0"/>
          </a:p>
        </p:txBody>
      </p:sp>
      <p:cxnSp>
        <p:nvCxnSpPr>
          <p:cNvPr id="65" name="Gerade Verbindung 64"/>
          <p:cNvCxnSpPr/>
          <p:nvPr/>
        </p:nvCxnSpPr>
        <p:spPr>
          <a:xfrm>
            <a:off x="-13856" y="4181815"/>
            <a:ext cx="7754208" cy="83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feld 65"/>
          <p:cNvSpPr txBox="1"/>
          <p:nvPr/>
        </p:nvSpPr>
        <p:spPr>
          <a:xfrm>
            <a:off x="2677605" y="1187374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2-1</a:t>
            </a:r>
            <a:endParaRPr lang="de-DE" sz="800" dirty="0"/>
          </a:p>
        </p:txBody>
      </p:sp>
      <p:sp>
        <p:nvSpPr>
          <p:cNvPr id="67" name="Textfeld 66"/>
          <p:cNvSpPr txBox="1"/>
          <p:nvPr/>
        </p:nvSpPr>
        <p:spPr>
          <a:xfrm>
            <a:off x="3960889" y="1196752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1-2</a:t>
            </a:r>
            <a:endParaRPr lang="de-DE" sz="800" dirty="0"/>
          </a:p>
        </p:txBody>
      </p:sp>
      <p:sp>
        <p:nvSpPr>
          <p:cNvPr id="68" name="Textfeld 67"/>
          <p:cNvSpPr txBox="1"/>
          <p:nvPr/>
        </p:nvSpPr>
        <p:spPr>
          <a:xfrm>
            <a:off x="5257033" y="1196752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2-1</a:t>
            </a:r>
            <a:endParaRPr lang="de-DE" sz="800" dirty="0"/>
          </a:p>
        </p:txBody>
      </p:sp>
      <p:sp>
        <p:nvSpPr>
          <p:cNvPr id="69" name="Textfeld 68"/>
          <p:cNvSpPr txBox="1"/>
          <p:nvPr/>
        </p:nvSpPr>
        <p:spPr>
          <a:xfrm>
            <a:off x="6588224" y="1196752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2-2</a:t>
            </a:r>
            <a:endParaRPr lang="de-DE" sz="800" dirty="0"/>
          </a:p>
        </p:txBody>
      </p:sp>
      <p:sp>
        <p:nvSpPr>
          <p:cNvPr id="70" name="Textfeld 69"/>
          <p:cNvSpPr txBox="1"/>
          <p:nvPr/>
        </p:nvSpPr>
        <p:spPr>
          <a:xfrm>
            <a:off x="2699792" y="4190167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2-1</a:t>
            </a:r>
            <a:endParaRPr lang="de-DE" sz="800" dirty="0"/>
          </a:p>
        </p:txBody>
      </p:sp>
      <p:sp>
        <p:nvSpPr>
          <p:cNvPr id="71" name="Textfeld 70"/>
          <p:cNvSpPr txBox="1"/>
          <p:nvPr/>
        </p:nvSpPr>
        <p:spPr>
          <a:xfrm>
            <a:off x="3960889" y="4190167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1-2</a:t>
            </a:r>
            <a:endParaRPr lang="de-DE" sz="800" dirty="0"/>
          </a:p>
        </p:txBody>
      </p:sp>
      <p:sp>
        <p:nvSpPr>
          <p:cNvPr id="72" name="Textfeld 71"/>
          <p:cNvSpPr txBox="1"/>
          <p:nvPr/>
        </p:nvSpPr>
        <p:spPr>
          <a:xfrm>
            <a:off x="5255894" y="4190167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2-1</a:t>
            </a:r>
            <a:endParaRPr lang="de-DE" sz="800" dirty="0"/>
          </a:p>
        </p:txBody>
      </p:sp>
      <p:sp>
        <p:nvSpPr>
          <p:cNvPr id="73" name="Textfeld 72"/>
          <p:cNvSpPr txBox="1"/>
          <p:nvPr/>
        </p:nvSpPr>
        <p:spPr>
          <a:xfrm>
            <a:off x="6587085" y="4190167"/>
            <a:ext cx="1115167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800" dirty="0" smtClean="0"/>
              <a:t>Maßnahmenkatalog 2-2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97560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Bildschirmpräsentation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Dagmar Rocker</dc:creator>
  <cp:lastModifiedBy>Rocker, Dagmar</cp:lastModifiedBy>
  <cp:revision>29</cp:revision>
  <cp:lastPrinted>2016-03-14T09:36:33Z</cp:lastPrinted>
  <dcterms:created xsi:type="dcterms:W3CDTF">2015-12-10T10:35:37Z</dcterms:created>
  <dcterms:modified xsi:type="dcterms:W3CDTF">2016-03-14T11:47:53Z</dcterms:modified>
</cp:coreProperties>
</file>