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99" r:id="rId1"/>
  </p:sldMasterIdLst>
  <p:sldIdLst>
    <p:sldId id="256" r:id="rId2"/>
    <p:sldId id="259" r:id="rId3"/>
    <p:sldId id="258" r:id="rId4"/>
    <p:sldId id="260" r:id="rId5"/>
  </p:sldIdLst>
  <p:sldSz cx="12192000" cy="6858000"/>
  <p:notesSz cx="6858000" cy="9144000"/>
  <p:embeddedFontLst>
    <p:embeddedFont>
      <p:font typeface="AOK Buenos Aires SemiBold" pitchFamily="2" charset="0"/>
      <p:regular r:id="rId6"/>
      <p:bold r:id="rId7"/>
      <p:italic r:id="rId8"/>
      <p:boldItalic r:id="rId9"/>
    </p:embeddedFont>
    <p:embeddedFont>
      <p:font typeface="AOK Buenos Aires" pitchFamily="2" charset="0"/>
      <p:regular r:id="rId10"/>
      <p:bold r:id="rId11"/>
      <p:italic r:id="rId12"/>
      <p:boldItalic r:id="rId13"/>
    </p:embeddedFont>
  </p:embeddedFontLst>
  <p:defaultTextStyle>
    <a:defPPr>
      <a:defRPr lang="de-DE"/>
    </a:defPPr>
    <a:lvl1pPr marL="0" indent="0" algn="l" defTabSz="914400" rtl="0" eaLnBrk="1" latinLnBrk="0" hangingPunct="1">
      <a:lnSpc>
        <a:spcPct val="110000"/>
      </a:lnSpc>
      <a:spcBef>
        <a:spcPts val="200"/>
      </a:spcBef>
      <a:buFontTx/>
      <a:buNone/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ClrTx/>
      <a:buFont typeface="AOK Buenos Aires" pitchFamily="50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ClrTx/>
      <a:buFont typeface="AOK Buenos Aires" pitchFamily="50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54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Font typeface="AOK Buenos Aires" pitchFamily="50" charset="0"/>
      <a:buChar char="–"/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72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Font typeface="AOK Buenos Aires" pitchFamily="50" charset="0"/>
      <a:buChar char="–"/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72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Font typeface="AOK Buenos Aires" pitchFamily="2" charset="0"/>
      <a:buChar char="–"/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72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Font typeface="AOK Buenos Aires" pitchFamily="2" charset="0"/>
      <a:buChar char="–"/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72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Font typeface="AOK Buenos Aires" pitchFamily="2" charset="0"/>
      <a:buChar char="–"/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720000" indent="-180000" algn="l" defTabSz="914400" rtl="0" eaLnBrk="1" latinLnBrk="0" hangingPunct="1">
      <a:lnSpc>
        <a:spcPct val="110000"/>
      </a:lnSpc>
      <a:spcBef>
        <a:spcPts val="700"/>
      </a:spcBef>
      <a:spcAft>
        <a:spcPts val="200"/>
      </a:spcAft>
      <a:buFont typeface="AOK Buenos Aires" pitchFamily="2" charset="0"/>
      <a:buChar char="–"/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02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0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05150\Desktop\AU-Monitoring%20und%20Krankenstand\Wochenvergleiche%202021-2023%20ND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05150\Desktop\AU-Monitoring%20und%20Krankenstand\Wochenvergleiche%202021-2023%20ND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05150\Desktop\AU-Monitoring%20und%20Krankenstand\Wochenvergleiche%202021-2023%20ND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400" b="0" i="0" baseline="0">
                <a:effectLst/>
              </a:rPr>
              <a:t>AU-Fälle Atemwegsinfekte (ohne Corona)</a:t>
            </a:r>
            <a:endParaRPr lang="de-DE" sz="11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'Niedersachsen Wochenvergleich'!$B$6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'Niedersachsen Wochenvergleich'!$A$6:$A$58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Wochenvergleich'!$E$6:$E$58</c:f>
              <c:numCache>
                <c:formatCode>#,##0</c:formatCode>
                <c:ptCount val="52"/>
                <c:pt idx="0">
                  <c:v>6539</c:v>
                </c:pt>
                <c:pt idx="1">
                  <c:v>5324</c:v>
                </c:pt>
                <c:pt idx="2">
                  <c:v>5116</c:v>
                </c:pt>
                <c:pt idx="3">
                  <c:v>4706</c:v>
                </c:pt>
                <c:pt idx="4">
                  <c:v>4856</c:v>
                </c:pt>
                <c:pt idx="5">
                  <c:v>5772</c:v>
                </c:pt>
                <c:pt idx="6">
                  <c:v>4830</c:v>
                </c:pt>
                <c:pt idx="7">
                  <c:v>3528</c:v>
                </c:pt>
                <c:pt idx="8">
                  <c:v>3856</c:v>
                </c:pt>
                <c:pt idx="9">
                  <c:v>4483</c:v>
                </c:pt>
                <c:pt idx="10">
                  <c:v>4987</c:v>
                </c:pt>
                <c:pt idx="11">
                  <c:v>5514</c:v>
                </c:pt>
                <c:pt idx="12">
                  <c:v>3383</c:v>
                </c:pt>
                <c:pt idx="13">
                  <c:v>4714</c:v>
                </c:pt>
                <c:pt idx="14">
                  <c:v>5064</c:v>
                </c:pt>
                <c:pt idx="15">
                  <c:v>4786</c:v>
                </c:pt>
                <c:pt idx="16">
                  <c:v>4769</c:v>
                </c:pt>
                <c:pt idx="17">
                  <c:v>4528</c:v>
                </c:pt>
                <c:pt idx="18">
                  <c:v>2815</c:v>
                </c:pt>
                <c:pt idx="19">
                  <c:v>3660</c:v>
                </c:pt>
                <c:pt idx="20">
                  <c:v>3498</c:v>
                </c:pt>
                <c:pt idx="21">
                  <c:v>3786</c:v>
                </c:pt>
                <c:pt idx="22">
                  <c:v>3485</c:v>
                </c:pt>
                <c:pt idx="23">
                  <c:v>3608</c:v>
                </c:pt>
                <c:pt idx="24">
                  <c:v>4226</c:v>
                </c:pt>
                <c:pt idx="25">
                  <c:v>5586</c:v>
                </c:pt>
                <c:pt idx="26">
                  <c:v>6569</c:v>
                </c:pt>
                <c:pt idx="27">
                  <c:v>6649</c:v>
                </c:pt>
                <c:pt idx="28">
                  <c:v>5805</c:v>
                </c:pt>
                <c:pt idx="29">
                  <c:v>4553</c:v>
                </c:pt>
                <c:pt idx="30">
                  <c:v>4077</c:v>
                </c:pt>
                <c:pt idx="31">
                  <c:v>3901</c:v>
                </c:pt>
                <c:pt idx="32">
                  <c:v>4250</c:v>
                </c:pt>
                <c:pt idx="33">
                  <c:v>4630</c:v>
                </c:pt>
                <c:pt idx="34">
                  <c:v>5685</c:v>
                </c:pt>
                <c:pt idx="35">
                  <c:v>7257</c:v>
                </c:pt>
                <c:pt idx="36">
                  <c:v>8161</c:v>
                </c:pt>
                <c:pt idx="37">
                  <c:v>11587</c:v>
                </c:pt>
                <c:pt idx="38">
                  <c:v>13119</c:v>
                </c:pt>
                <c:pt idx="39">
                  <c:v>15849</c:v>
                </c:pt>
                <c:pt idx="40">
                  <c:v>18368</c:v>
                </c:pt>
                <c:pt idx="41">
                  <c:v>16906</c:v>
                </c:pt>
                <c:pt idx="42">
                  <c:v>16882</c:v>
                </c:pt>
                <c:pt idx="43">
                  <c:v>18640</c:v>
                </c:pt>
                <c:pt idx="44">
                  <c:v>19631</c:v>
                </c:pt>
                <c:pt idx="45">
                  <c:v>21079</c:v>
                </c:pt>
                <c:pt idx="46">
                  <c:v>20633</c:v>
                </c:pt>
                <c:pt idx="47">
                  <c:v>19851</c:v>
                </c:pt>
                <c:pt idx="48">
                  <c:v>16468</c:v>
                </c:pt>
                <c:pt idx="49">
                  <c:v>13281</c:v>
                </c:pt>
                <c:pt idx="50">
                  <c:v>6629</c:v>
                </c:pt>
                <c:pt idx="51">
                  <c:v>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7F-44D1-8ACB-B4F20E4C375C}"/>
            </c:ext>
          </c:extLst>
        </c:ser>
        <c:ser>
          <c:idx val="1"/>
          <c:order val="1"/>
          <c:tx>
            <c:strRef>
              <c:f>'Niedersachsen Wochenvergleich'!$C$6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'Niedersachsen Wochenvergleich'!$A$6:$A$58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Wochenvergleich'!$F$6:$F$58</c:f>
              <c:numCache>
                <c:formatCode>#,##0</c:formatCode>
                <c:ptCount val="52"/>
                <c:pt idx="0">
                  <c:v>13442</c:v>
                </c:pt>
                <c:pt idx="1">
                  <c:v>13953</c:v>
                </c:pt>
                <c:pt idx="2">
                  <c:v>17526</c:v>
                </c:pt>
                <c:pt idx="3">
                  <c:v>20619</c:v>
                </c:pt>
                <c:pt idx="4">
                  <c:v>21579</c:v>
                </c:pt>
                <c:pt idx="5">
                  <c:v>21650</c:v>
                </c:pt>
                <c:pt idx="6">
                  <c:v>19967</c:v>
                </c:pt>
                <c:pt idx="7">
                  <c:v>18842</c:v>
                </c:pt>
                <c:pt idx="8">
                  <c:v>19984</c:v>
                </c:pt>
                <c:pt idx="9">
                  <c:v>24977</c:v>
                </c:pt>
                <c:pt idx="10">
                  <c:v>29562</c:v>
                </c:pt>
                <c:pt idx="11">
                  <c:v>28588</c:v>
                </c:pt>
                <c:pt idx="12">
                  <c:v>25393</c:v>
                </c:pt>
                <c:pt idx="13">
                  <c:v>21925</c:v>
                </c:pt>
                <c:pt idx="14">
                  <c:v>15268</c:v>
                </c:pt>
                <c:pt idx="15">
                  <c:v>20205</c:v>
                </c:pt>
                <c:pt idx="16">
                  <c:v>16550</c:v>
                </c:pt>
                <c:pt idx="17">
                  <c:v>15411</c:v>
                </c:pt>
                <c:pt idx="18">
                  <c:v>14807</c:v>
                </c:pt>
                <c:pt idx="19">
                  <c:v>12507</c:v>
                </c:pt>
                <c:pt idx="20">
                  <c:v>7660</c:v>
                </c:pt>
                <c:pt idx="21">
                  <c:v>14431</c:v>
                </c:pt>
                <c:pt idx="22">
                  <c:v>15277</c:v>
                </c:pt>
                <c:pt idx="23">
                  <c:v>19194</c:v>
                </c:pt>
                <c:pt idx="24">
                  <c:v>21177</c:v>
                </c:pt>
                <c:pt idx="25">
                  <c:v>20673</c:v>
                </c:pt>
                <c:pt idx="26">
                  <c:v>22364</c:v>
                </c:pt>
                <c:pt idx="27">
                  <c:v>23675</c:v>
                </c:pt>
                <c:pt idx="28">
                  <c:v>18829</c:v>
                </c:pt>
                <c:pt idx="29">
                  <c:v>14262</c:v>
                </c:pt>
                <c:pt idx="30">
                  <c:v>11725</c:v>
                </c:pt>
                <c:pt idx="31">
                  <c:v>11248</c:v>
                </c:pt>
                <c:pt idx="32">
                  <c:v>10112</c:v>
                </c:pt>
                <c:pt idx="33">
                  <c:v>10239</c:v>
                </c:pt>
                <c:pt idx="34">
                  <c:v>10949</c:v>
                </c:pt>
                <c:pt idx="35">
                  <c:v>14667</c:v>
                </c:pt>
                <c:pt idx="36">
                  <c:v>18724</c:v>
                </c:pt>
                <c:pt idx="37">
                  <c:v>26198</c:v>
                </c:pt>
                <c:pt idx="38">
                  <c:v>29608</c:v>
                </c:pt>
                <c:pt idx="39">
                  <c:v>31374</c:v>
                </c:pt>
                <c:pt idx="40">
                  <c:v>32880</c:v>
                </c:pt>
                <c:pt idx="41">
                  <c:v>25630</c:v>
                </c:pt>
                <c:pt idx="42">
                  <c:v>21132</c:v>
                </c:pt>
                <c:pt idx="43">
                  <c:v>19602</c:v>
                </c:pt>
                <c:pt idx="44">
                  <c:v>22442</c:v>
                </c:pt>
                <c:pt idx="45">
                  <c:v>25551</c:v>
                </c:pt>
                <c:pt idx="46">
                  <c:v>35795</c:v>
                </c:pt>
                <c:pt idx="47">
                  <c:v>45569</c:v>
                </c:pt>
                <c:pt idx="48">
                  <c:v>59037</c:v>
                </c:pt>
                <c:pt idx="49">
                  <c:v>64253</c:v>
                </c:pt>
                <c:pt idx="50">
                  <c:v>47441</c:v>
                </c:pt>
                <c:pt idx="51">
                  <c:v>19484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7F-44D1-8ACB-B4F20E4C375C}"/>
            </c:ext>
          </c:extLst>
        </c:ser>
        <c:ser>
          <c:idx val="2"/>
          <c:order val="2"/>
          <c:tx>
            <c:strRef>
              <c:f>'Niedersachsen Wochenvergleich'!$D$6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rgbClr val="FA8C4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rgbClr val="FA8C4A"/>
                </a:solidFill>
              </a:ln>
              <a:effectLst/>
            </c:spPr>
          </c:marker>
          <c:cat>
            <c:strRef>
              <c:f>'Niedersachsen Wochenvergleich'!$A$6:$A$58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Wochenvergleich'!$G$6:$G$58</c:f>
              <c:numCache>
                <c:formatCode>#,##0</c:formatCode>
                <c:ptCount val="52"/>
                <c:pt idx="0">
                  <c:v>28834</c:v>
                </c:pt>
                <c:pt idx="1">
                  <c:v>20528</c:v>
                </c:pt>
                <c:pt idx="2" formatCode="General">
                  <c:v>18482</c:v>
                </c:pt>
                <c:pt idx="3">
                  <c:v>21712</c:v>
                </c:pt>
                <c:pt idx="4">
                  <c:v>25362</c:v>
                </c:pt>
                <c:pt idx="5">
                  <c:v>27790</c:v>
                </c:pt>
                <c:pt idx="6">
                  <c:v>30493</c:v>
                </c:pt>
                <c:pt idx="7" formatCode="General">
                  <c:v>32052</c:v>
                </c:pt>
                <c:pt idx="8">
                  <c:v>32051</c:v>
                </c:pt>
                <c:pt idx="9">
                  <c:v>34450</c:v>
                </c:pt>
                <c:pt idx="10">
                  <c:v>33604</c:v>
                </c:pt>
                <c:pt idx="11">
                  <c:v>29705</c:v>
                </c:pt>
                <c:pt idx="12" formatCode="General">
                  <c:v>20812</c:v>
                </c:pt>
                <c:pt idx="13">
                  <c:v>13271</c:v>
                </c:pt>
                <c:pt idx="14">
                  <c:v>17659</c:v>
                </c:pt>
                <c:pt idx="15">
                  <c:v>17986</c:v>
                </c:pt>
                <c:pt idx="16">
                  <c:v>16174</c:v>
                </c:pt>
                <c:pt idx="17" formatCode="General">
                  <c:v>16557</c:v>
                </c:pt>
                <c:pt idx="18">
                  <c:v>17522</c:v>
                </c:pt>
                <c:pt idx="19">
                  <c:v>10746</c:v>
                </c:pt>
                <c:pt idx="20">
                  <c:v>14966</c:v>
                </c:pt>
                <c:pt idx="21">
                  <c:v>11847</c:v>
                </c:pt>
                <c:pt idx="22" formatCode="General">
                  <c:v>13040</c:v>
                </c:pt>
                <c:pt idx="23">
                  <c:v>10229</c:v>
                </c:pt>
                <c:pt idx="24">
                  <c:v>8829</c:v>
                </c:pt>
                <c:pt idx="25">
                  <c:v>8011</c:v>
                </c:pt>
                <c:pt idx="26">
                  <c:v>8734</c:v>
                </c:pt>
                <c:pt idx="27" formatCode="General">
                  <c:v>7205</c:v>
                </c:pt>
                <c:pt idx="28">
                  <c:v>6687</c:v>
                </c:pt>
                <c:pt idx="29">
                  <c:v>6733</c:v>
                </c:pt>
                <c:pt idx="30">
                  <c:v>6954</c:v>
                </c:pt>
                <c:pt idx="31">
                  <c:v>8446</c:v>
                </c:pt>
                <c:pt idx="32" formatCode="General">
                  <c:v>9549</c:v>
                </c:pt>
                <c:pt idx="33">
                  <c:v>10514</c:v>
                </c:pt>
                <c:pt idx="34">
                  <c:v>15328</c:v>
                </c:pt>
                <c:pt idx="35">
                  <c:v>19793</c:v>
                </c:pt>
                <c:pt idx="36">
                  <c:v>19918</c:v>
                </c:pt>
                <c:pt idx="37" formatCode="General">
                  <c:v>20946</c:v>
                </c:pt>
                <c:pt idx="38">
                  <c:v>20334</c:v>
                </c:pt>
                <c:pt idx="39">
                  <c:v>17800</c:v>
                </c:pt>
                <c:pt idx="40">
                  <c:v>25472</c:v>
                </c:pt>
                <c:pt idx="41">
                  <c:v>24960</c:v>
                </c:pt>
                <c:pt idx="42" formatCode="General">
                  <c:v>24811</c:v>
                </c:pt>
                <c:pt idx="43">
                  <c:v>24043</c:v>
                </c:pt>
                <c:pt idx="44">
                  <c:v>30874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7F-44D1-8ACB-B4F20E4C3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9530032"/>
        <c:axId val="469525112"/>
      </c:lineChart>
      <c:catAx>
        <c:axId val="46953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9525112"/>
        <c:crosses val="autoZero"/>
        <c:auto val="1"/>
        <c:lblAlgn val="ctr"/>
        <c:lblOffset val="100"/>
        <c:noMultiLvlLbl val="0"/>
      </c:catAx>
      <c:valAx>
        <c:axId val="46952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953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solidFill>
        <a:schemeClr val="bg2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400" b="0" i="0" baseline="0">
                <a:effectLst/>
              </a:rPr>
              <a:t>AU-Fälle Corona (U07.1 und U07.2)</a:t>
            </a:r>
            <a:endParaRPr lang="de-DE" sz="11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'Niedersachsen Wochenvergleich'!$H$6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'Niedersachsen Wochenvergleich'!$A$7:$A$58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Wochenvergleich'!$H$7:$H$58</c:f>
              <c:numCache>
                <c:formatCode>#,##0</c:formatCode>
                <c:ptCount val="52"/>
                <c:pt idx="0">
                  <c:v>1353</c:v>
                </c:pt>
                <c:pt idx="1">
                  <c:v>1066</c:v>
                </c:pt>
                <c:pt idx="2">
                  <c:v>1038</c:v>
                </c:pt>
                <c:pt idx="3">
                  <c:v>895</c:v>
                </c:pt>
                <c:pt idx="4">
                  <c:v>821</c:v>
                </c:pt>
                <c:pt idx="5">
                  <c:v>869</c:v>
                </c:pt>
                <c:pt idx="6">
                  <c:v>800</c:v>
                </c:pt>
                <c:pt idx="7">
                  <c:v>720</c:v>
                </c:pt>
                <c:pt idx="8">
                  <c:v>755</c:v>
                </c:pt>
                <c:pt idx="9">
                  <c:v>842</c:v>
                </c:pt>
                <c:pt idx="10">
                  <c:v>990</c:v>
                </c:pt>
                <c:pt idx="11">
                  <c:v>1189</c:v>
                </c:pt>
                <c:pt idx="12">
                  <c:v>793</c:v>
                </c:pt>
                <c:pt idx="13">
                  <c:v>1049</c:v>
                </c:pt>
                <c:pt idx="14">
                  <c:v>1087</c:v>
                </c:pt>
                <c:pt idx="15">
                  <c:v>1123</c:v>
                </c:pt>
                <c:pt idx="16">
                  <c:v>1033</c:v>
                </c:pt>
                <c:pt idx="17">
                  <c:v>914</c:v>
                </c:pt>
                <c:pt idx="18">
                  <c:v>548</c:v>
                </c:pt>
                <c:pt idx="19">
                  <c:v>638</c:v>
                </c:pt>
                <c:pt idx="20">
                  <c:v>465</c:v>
                </c:pt>
                <c:pt idx="21">
                  <c:v>445</c:v>
                </c:pt>
                <c:pt idx="22">
                  <c:v>360</c:v>
                </c:pt>
                <c:pt idx="23">
                  <c:v>348</c:v>
                </c:pt>
                <c:pt idx="24">
                  <c:v>341</c:v>
                </c:pt>
                <c:pt idx="25">
                  <c:v>418</c:v>
                </c:pt>
                <c:pt idx="26">
                  <c:v>463</c:v>
                </c:pt>
                <c:pt idx="27">
                  <c:v>509</c:v>
                </c:pt>
                <c:pt idx="28">
                  <c:v>466</c:v>
                </c:pt>
                <c:pt idx="29">
                  <c:v>376</c:v>
                </c:pt>
                <c:pt idx="30">
                  <c:v>392</c:v>
                </c:pt>
                <c:pt idx="31">
                  <c:v>338</c:v>
                </c:pt>
                <c:pt idx="32">
                  <c:v>428</c:v>
                </c:pt>
                <c:pt idx="33">
                  <c:v>569</c:v>
                </c:pt>
                <c:pt idx="34">
                  <c:v>691</c:v>
                </c:pt>
                <c:pt idx="35">
                  <c:v>880</c:v>
                </c:pt>
                <c:pt idx="36">
                  <c:v>822</c:v>
                </c:pt>
                <c:pt idx="37">
                  <c:v>1039</c:v>
                </c:pt>
                <c:pt idx="38">
                  <c:v>981</c:v>
                </c:pt>
                <c:pt idx="39">
                  <c:v>1101</c:v>
                </c:pt>
                <c:pt idx="40">
                  <c:v>1215</c:v>
                </c:pt>
                <c:pt idx="41">
                  <c:v>1217</c:v>
                </c:pt>
                <c:pt idx="42">
                  <c:v>1350</c:v>
                </c:pt>
                <c:pt idx="43">
                  <c:v>1652</c:v>
                </c:pt>
                <c:pt idx="44">
                  <c:v>1871</c:v>
                </c:pt>
                <c:pt idx="45">
                  <c:v>2285</c:v>
                </c:pt>
                <c:pt idx="46">
                  <c:v>2517</c:v>
                </c:pt>
                <c:pt idx="47">
                  <c:v>2433</c:v>
                </c:pt>
                <c:pt idx="48">
                  <c:v>2103</c:v>
                </c:pt>
                <c:pt idx="49">
                  <c:v>1666</c:v>
                </c:pt>
                <c:pt idx="50">
                  <c:v>949</c:v>
                </c:pt>
                <c:pt idx="51">
                  <c:v>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0-4A6E-8817-52203906D201}"/>
            </c:ext>
          </c:extLst>
        </c:ser>
        <c:ser>
          <c:idx val="1"/>
          <c:order val="1"/>
          <c:tx>
            <c:strRef>
              <c:f>'Niedersachsen Wochenvergleich'!$I$6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'Niedersachsen Wochenvergleich'!$A$7:$A$58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Wochenvergleich'!$I$7:$I$58</c:f>
              <c:numCache>
                <c:formatCode>#,##0</c:formatCode>
                <c:ptCount val="52"/>
                <c:pt idx="0">
                  <c:v>2796</c:v>
                </c:pt>
                <c:pt idx="1">
                  <c:v>3261</c:v>
                </c:pt>
                <c:pt idx="2">
                  <c:v>4928</c:v>
                </c:pt>
                <c:pt idx="3">
                  <c:v>6180</c:v>
                </c:pt>
                <c:pt idx="4">
                  <c:v>7147</c:v>
                </c:pt>
                <c:pt idx="5">
                  <c:v>7578</c:v>
                </c:pt>
                <c:pt idx="6">
                  <c:v>7032</c:v>
                </c:pt>
                <c:pt idx="7">
                  <c:v>6890</c:v>
                </c:pt>
                <c:pt idx="8">
                  <c:v>7624</c:v>
                </c:pt>
                <c:pt idx="9">
                  <c:v>10320</c:v>
                </c:pt>
                <c:pt idx="10">
                  <c:v>13343</c:v>
                </c:pt>
                <c:pt idx="11">
                  <c:v>13970</c:v>
                </c:pt>
                <c:pt idx="12">
                  <c:v>12510</c:v>
                </c:pt>
                <c:pt idx="13">
                  <c:v>10662</c:v>
                </c:pt>
                <c:pt idx="14">
                  <c:v>8105</c:v>
                </c:pt>
                <c:pt idx="15">
                  <c:v>10581</c:v>
                </c:pt>
                <c:pt idx="16">
                  <c:v>7174</c:v>
                </c:pt>
                <c:pt idx="17">
                  <c:v>6250</c:v>
                </c:pt>
                <c:pt idx="18">
                  <c:v>5428</c:v>
                </c:pt>
                <c:pt idx="19">
                  <c:v>4228</c:v>
                </c:pt>
                <c:pt idx="20">
                  <c:v>2457</c:v>
                </c:pt>
                <c:pt idx="21">
                  <c:v>3959</c:v>
                </c:pt>
                <c:pt idx="22">
                  <c:v>6010</c:v>
                </c:pt>
                <c:pt idx="23">
                  <c:v>7807</c:v>
                </c:pt>
                <c:pt idx="24">
                  <c:v>9984</c:v>
                </c:pt>
                <c:pt idx="25">
                  <c:v>10752</c:v>
                </c:pt>
                <c:pt idx="26">
                  <c:v>11142</c:v>
                </c:pt>
                <c:pt idx="27">
                  <c:v>12702</c:v>
                </c:pt>
                <c:pt idx="28">
                  <c:v>10105</c:v>
                </c:pt>
                <c:pt idx="29">
                  <c:v>7572</c:v>
                </c:pt>
                <c:pt idx="30">
                  <c:v>6009</c:v>
                </c:pt>
                <c:pt idx="31">
                  <c:v>5301</c:v>
                </c:pt>
                <c:pt idx="32">
                  <c:v>4609</c:v>
                </c:pt>
                <c:pt idx="33">
                  <c:v>4003</c:v>
                </c:pt>
                <c:pt idx="34">
                  <c:v>3560</c:v>
                </c:pt>
                <c:pt idx="35">
                  <c:v>3809</c:v>
                </c:pt>
                <c:pt idx="36">
                  <c:v>4211</c:v>
                </c:pt>
                <c:pt idx="37">
                  <c:v>5210</c:v>
                </c:pt>
                <c:pt idx="38">
                  <c:v>6574</c:v>
                </c:pt>
                <c:pt idx="39">
                  <c:v>9543</c:v>
                </c:pt>
                <c:pt idx="40">
                  <c:v>9412</c:v>
                </c:pt>
                <c:pt idx="41">
                  <c:v>8423</c:v>
                </c:pt>
                <c:pt idx="42">
                  <c:v>6612</c:v>
                </c:pt>
                <c:pt idx="43">
                  <c:v>5398</c:v>
                </c:pt>
                <c:pt idx="44">
                  <c:v>4178</c:v>
                </c:pt>
                <c:pt idx="45">
                  <c:v>4174</c:v>
                </c:pt>
                <c:pt idx="46">
                  <c:v>5121</c:v>
                </c:pt>
                <c:pt idx="47">
                  <c:v>6138</c:v>
                </c:pt>
                <c:pt idx="48">
                  <c:v>7075</c:v>
                </c:pt>
                <c:pt idx="49">
                  <c:v>7319</c:v>
                </c:pt>
                <c:pt idx="50">
                  <c:v>6251</c:v>
                </c:pt>
                <c:pt idx="51">
                  <c:v>4303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40-4A6E-8817-52203906D201}"/>
            </c:ext>
          </c:extLst>
        </c:ser>
        <c:ser>
          <c:idx val="2"/>
          <c:order val="2"/>
          <c:tx>
            <c:strRef>
              <c:f>'Niedersachsen Wochenvergleich'!$J$6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rgbClr val="FA8C4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rgbClr val="FA8C4A"/>
                </a:solidFill>
              </a:ln>
              <a:effectLst/>
            </c:spPr>
          </c:marker>
          <c:cat>
            <c:strRef>
              <c:f>'Niedersachsen Wochenvergleich'!$A$7:$A$58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Wochenvergleich'!$J$7:$J$58</c:f>
              <c:numCache>
                <c:formatCode>#,##0</c:formatCode>
                <c:ptCount val="52"/>
                <c:pt idx="0">
                  <c:v>4409</c:v>
                </c:pt>
                <c:pt idx="1">
                  <c:v>2486</c:v>
                </c:pt>
                <c:pt idx="2" formatCode="General">
                  <c:v>2050</c:v>
                </c:pt>
                <c:pt idx="3">
                  <c:v>2507</c:v>
                </c:pt>
                <c:pt idx="4">
                  <c:v>3261</c:v>
                </c:pt>
                <c:pt idx="5">
                  <c:v>3549</c:v>
                </c:pt>
                <c:pt idx="6">
                  <c:v>4974</c:v>
                </c:pt>
                <c:pt idx="7" formatCode="General">
                  <c:v>5942</c:v>
                </c:pt>
                <c:pt idx="8">
                  <c:v>5446</c:v>
                </c:pt>
                <c:pt idx="9">
                  <c:v>5852</c:v>
                </c:pt>
                <c:pt idx="10">
                  <c:v>6145</c:v>
                </c:pt>
                <c:pt idx="11">
                  <c:v>5316</c:v>
                </c:pt>
                <c:pt idx="12" formatCode="General">
                  <c:v>3483</c:v>
                </c:pt>
                <c:pt idx="13">
                  <c:v>2109</c:v>
                </c:pt>
                <c:pt idx="14">
                  <c:v>2295</c:v>
                </c:pt>
                <c:pt idx="15">
                  <c:v>2031</c:v>
                </c:pt>
                <c:pt idx="16">
                  <c:v>1727</c:v>
                </c:pt>
                <c:pt idx="17" formatCode="General">
                  <c:v>1637</c:v>
                </c:pt>
                <c:pt idx="18">
                  <c:v>1502</c:v>
                </c:pt>
                <c:pt idx="19">
                  <c:v>771</c:v>
                </c:pt>
                <c:pt idx="20">
                  <c:v>786</c:v>
                </c:pt>
                <c:pt idx="21">
                  <c:v>534</c:v>
                </c:pt>
                <c:pt idx="22" formatCode="General">
                  <c:v>474</c:v>
                </c:pt>
                <c:pt idx="23">
                  <c:v>317</c:v>
                </c:pt>
                <c:pt idx="24">
                  <c:v>268</c:v>
                </c:pt>
                <c:pt idx="25">
                  <c:v>238</c:v>
                </c:pt>
                <c:pt idx="26">
                  <c:v>246</c:v>
                </c:pt>
                <c:pt idx="27" formatCode="General">
                  <c:v>263</c:v>
                </c:pt>
                <c:pt idx="28">
                  <c:v>261</c:v>
                </c:pt>
                <c:pt idx="29">
                  <c:v>350</c:v>
                </c:pt>
                <c:pt idx="30">
                  <c:v>365</c:v>
                </c:pt>
                <c:pt idx="31">
                  <c:v>620</c:v>
                </c:pt>
                <c:pt idx="32" formatCode="General">
                  <c:v>986</c:v>
                </c:pt>
                <c:pt idx="33">
                  <c:v>1225</c:v>
                </c:pt>
                <c:pt idx="34">
                  <c:v>1472</c:v>
                </c:pt>
                <c:pt idx="35">
                  <c:v>2210</c:v>
                </c:pt>
                <c:pt idx="36">
                  <c:v>2074</c:v>
                </c:pt>
                <c:pt idx="37" formatCode="General">
                  <c:v>1964</c:v>
                </c:pt>
                <c:pt idx="38">
                  <c:v>1817</c:v>
                </c:pt>
                <c:pt idx="39">
                  <c:v>1940</c:v>
                </c:pt>
                <c:pt idx="40">
                  <c:v>2568</c:v>
                </c:pt>
                <c:pt idx="41">
                  <c:v>2648</c:v>
                </c:pt>
                <c:pt idx="42" formatCode="General">
                  <c:v>3715</c:v>
                </c:pt>
                <c:pt idx="43">
                  <c:v>4661</c:v>
                </c:pt>
                <c:pt idx="44">
                  <c:v>5518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40-4A6E-8817-52203906D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7078632"/>
        <c:axId val="467070104"/>
      </c:lineChart>
      <c:catAx>
        <c:axId val="46707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7070104"/>
        <c:crosses val="autoZero"/>
        <c:auto val="1"/>
        <c:lblAlgn val="ctr"/>
        <c:lblOffset val="100"/>
        <c:noMultiLvlLbl val="0"/>
      </c:catAx>
      <c:valAx>
        <c:axId val="46707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707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AU-Fälle alle Diagnosen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'Niedersachsen Wochenvergleich'!$B$6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'Niedersachsen Wochenvergleich'!$A$7:$A$58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Wochenvergleich'!$B$7:$B$58</c:f>
              <c:numCache>
                <c:formatCode>#,##0</c:formatCode>
                <c:ptCount val="52"/>
                <c:pt idx="0">
                  <c:v>49130</c:v>
                </c:pt>
                <c:pt idx="1">
                  <c:v>46547</c:v>
                </c:pt>
                <c:pt idx="2">
                  <c:v>47136</c:v>
                </c:pt>
                <c:pt idx="3">
                  <c:v>45374</c:v>
                </c:pt>
                <c:pt idx="4">
                  <c:v>48041</c:v>
                </c:pt>
                <c:pt idx="5">
                  <c:v>53994</c:v>
                </c:pt>
                <c:pt idx="6">
                  <c:v>48731</c:v>
                </c:pt>
                <c:pt idx="7">
                  <c:v>43491</c:v>
                </c:pt>
                <c:pt idx="8">
                  <c:v>45872</c:v>
                </c:pt>
                <c:pt idx="9">
                  <c:v>47099</c:v>
                </c:pt>
                <c:pt idx="10">
                  <c:v>48970</c:v>
                </c:pt>
                <c:pt idx="11">
                  <c:v>47952</c:v>
                </c:pt>
                <c:pt idx="12">
                  <c:v>30947</c:v>
                </c:pt>
                <c:pt idx="13">
                  <c:v>38672</c:v>
                </c:pt>
                <c:pt idx="14">
                  <c:v>49316</c:v>
                </c:pt>
                <c:pt idx="15">
                  <c:v>49069</c:v>
                </c:pt>
                <c:pt idx="16">
                  <c:v>48008</c:v>
                </c:pt>
                <c:pt idx="17">
                  <c:v>48980</c:v>
                </c:pt>
                <c:pt idx="18">
                  <c:v>33977</c:v>
                </c:pt>
                <c:pt idx="19">
                  <c:v>48185</c:v>
                </c:pt>
                <c:pt idx="20">
                  <c:v>42929</c:v>
                </c:pt>
                <c:pt idx="21">
                  <c:v>53090</c:v>
                </c:pt>
                <c:pt idx="22">
                  <c:v>56210</c:v>
                </c:pt>
                <c:pt idx="23">
                  <c:v>59207</c:v>
                </c:pt>
                <c:pt idx="24">
                  <c:v>58031</c:v>
                </c:pt>
                <c:pt idx="25">
                  <c:v>58817</c:v>
                </c:pt>
                <c:pt idx="26">
                  <c:v>59335</c:v>
                </c:pt>
                <c:pt idx="27">
                  <c:v>58896</c:v>
                </c:pt>
                <c:pt idx="28">
                  <c:v>55307</c:v>
                </c:pt>
                <c:pt idx="29">
                  <c:v>46087</c:v>
                </c:pt>
                <c:pt idx="30">
                  <c:v>41683</c:v>
                </c:pt>
                <c:pt idx="31">
                  <c:v>42999</c:v>
                </c:pt>
                <c:pt idx="32">
                  <c:v>47581</c:v>
                </c:pt>
                <c:pt idx="33">
                  <c:v>49361</c:v>
                </c:pt>
                <c:pt idx="34">
                  <c:v>54088</c:v>
                </c:pt>
                <c:pt idx="35">
                  <c:v>58299</c:v>
                </c:pt>
                <c:pt idx="36">
                  <c:v>60786</c:v>
                </c:pt>
                <c:pt idx="37">
                  <c:v>67902</c:v>
                </c:pt>
                <c:pt idx="38">
                  <c:v>74605</c:v>
                </c:pt>
                <c:pt idx="39">
                  <c:v>79236</c:v>
                </c:pt>
                <c:pt idx="40">
                  <c:v>81438</c:v>
                </c:pt>
                <c:pt idx="41">
                  <c:v>71211</c:v>
                </c:pt>
                <c:pt idx="42">
                  <c:v>71992</c:v>
                </c:pt>
                <c:pt idx="43">
                  <c:v>85130</c:v>
                </c:pt>
                <c:pt idx="44">
                  <c:v>86533</c:v>
                </c:pt>
                <c:pt idx="45">
                  <c:v>89184</c:v>
                </c:pt>
                <c:pt idx="46">
                  <c:v>94005</c:v>
                </c:pt>
                <c:pt idx="47">
                  <c:v>93509</c:v>
                </c:pt>
                <c:pt idx="48">
                  <c:v>87426</c:v>
                </c:pt>
                <c:pt idx="49">
                  <c:v>82976</c:v>
                </c:pt>
                <c:pt idx="50">
                  <c:v>42268</c:v>
                </c:pt>
                <c:pt idx="51">
                  <c:v>28543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A3-4E4B-BDB9-C31C2A3DA328}"/>
            </c:ext>
          </c:extLst>
        </c:ser>
        <c:ser>
          <c:idx val="1"/>
          <c:order val="1"/>
          <c:tx>
            <c:strRef>
              <c:f>'Niedersachsen Wochenvergleich'!$C$6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'Niedersachsen Wochenvergleich'!$A$7:$A$58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Wochenvergleich'!$C$7:$C$58</c:f>
              <c:numCache>
                <c:formatCode>#,##0</c:formatCode>
                <c:ptCount val="52"/>
                <c:pt idx="0">
                  <c:v>78068</c:v>
                </c:pt>
                <c:pt idx="1">
                  <c:v>88652</c:v>
                </c:pt>
                <c:pt idx="2">
                  <c:v>95671</c:v>
                </c:pt>
                <c:pt idx="3">
                  <c:v>99962</c:v>
                </c:pt>
                <c:pt idx="4">
                  <c:v>97400</c:v>
                </c:pt>
                <c:pt idx="5">
                  <c:v>98407</c:v>
                </c:pt>
                <c:pt idx="6">
                  <c:v>94034</c:v>
                </c:pt>
                <c:pt idx="7">
                  <c:v>90436</c:v>
                </c:pt>
                <c:pt idx="8">
                  <c:v>92750</c:v>
                </c:pt>
                <c:pt idx="9">
                  <c:v>103362</c:v>
                </c:pt>
                <c:pt idx="10">
                  <c:v>113837</c:v>
                </c:pt>
                <c:pt idx="11">
                  <c:v>111350</c:v>
                </c:pt>
                <c:pt idx="12">
                  <c:v>105684</c:v>
                </c:pt>
                <c:pt idx="13">
                  <c:v>91879</c:v>
                </c:pt>
                <c:pt idx="14">
                  <c:v>62767</c:v>
                </c:pt>
                <c:pt idx="15">
                  <c:v>87471</c:v>
                </c:pt>
                <c:pt idx="16">
                  <c:v>85845</c:v>
                </c:pt>
                <c:pt idx="17">
                  <c:v>83679</c:v>
                </c:pt>
                <c:pt idx="18">
                  <c:v>81797</c:v>
                </c:pt>
                <c:pt idx="19">
                  <c:v>77485</c:v>
                </c:pt>
                <c:pt idx="20">
                  <c:v>50277</c:v>
                </c:pt>
                <c:pt idx="21">
                  <c:v>79023</c:v>
                </c:pt>
                <c:pt idx="22">
                  <c:v>77783</c:v>
                </c:pt>
                <c:pt idx="23">
                  <c:v>94946</c:v>
                </c:pt>
                <c:pt idx="24">
                  <c:v>101161</c:v>
                </c:pt>
                <c:pt idx="25">
                  <c:v>101765</c:v>
                </c:pt>
                <c:pt idx="26">
                  <c:v>107072</c:v>
                </c:pt>
                <c:pt idx="27">
                  <c:v>108038</c:v>
                </c:pt>
                <c:pt idx="28">
                  <c:v>90560</c:v>
                </c:pt>
                <c:pt idx="29">
                  <c:v>73635</c:v>
                </c:pt>
                <c:pt idx="30">
                  <c:v>67435</c:v>
                </c:pt>
                <c:pt idx="31">
                  <c:v>69458</c:v>
                </c:pt>
                <c:pt idx="32">
                  <c:v>72975</c:v>
                </c:pt>
                <c:pt idx="33">
                  <c:v>77239</c:v>
                </c:pt>
                <c:pt idx="34">
                  <c:v>79918</c:v>
                </c:pt>
                <c:pt idx="35">
                  <c:v>88596</c:v>
                </c:pt>
                <c:pt idx="36">
                  <c:v>94502</c:v>
                </c:pt>
                <c:pt idx="37">
                  <c:v>104838</c:v>
                </c:pt>
                <c:pt idx="38">
                  <c:v>108033</c:v>
                </c:pt>
                <c:pt idx="39">
                  <c:v>110645</c:v>
                </c:pt>
                <c:pt idx="40">
                  <c:v>121810</c:v>
                </c:pt>
                <c:pt idx="41">
                  <c:v>100603</c:v>
                </c:pt>
                <c:pt idx="42">
                  <c:v>89738</c:v>
                </c:pt>
                <c:pt idx="43">
                  <c:v>89399</c:v>
                </c:pt>
                <c:pt idx="44">
                  <c:v>102392</c:v>
                </c:pt>
                <c:pt idx="45">
                  <c:v>105606</c:v>
                </c:pt>
                <c:pt idx="46">
                  <c:v>119879</c:v>
                </c:pt>
                <c:pt idx="47">
                  <c:v>134870</c:v>
                </c:pt>
                <c:pt idx="48">
                  <c:v>154862</c:v>
                </c:pt>
                <c:pt idx="49">
                  <c:v>159126</c:v>
                </c:pt>
                <c:pt idx="50">
                  <c:v>120341</c:v>
                </c:pt>
                <c:pt idx="51">
                  <c:v>53906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A3-4E4B-BDB9-C31C2A3DA328}"/>
            </c:ext>
          </c:extLst>
        </c:ser>
        <c:ser>
          <c:idx val="2"/>
          <c:order val="2"/>
          <c:tx>
            <c:strRef>
              <c:f>'Niedersachsen Wochenvergleich'!$D$6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rgbClr val="FA8C4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rgbClr val="FA8C4A"/>
                </a:solidFill>
              </a:ln>
              <a:effectLst/>
            </c:spPr>
          </c:marker>
          <c:cat>
            <c:strRef>
              <c:f>'Niedersachsen Wochenvergleich'!$A$7:$A$58</c:f>
              <c:strCache>
                <c:ptCount val="52"/>
                <c:pt idx="0">
                  <c:v>KW 1</c:v>
                </c:pt>
                <c:pt idx="1">
                  <c:v>KW 2</c:v>
                </c:pt>
                <c:pt idx="2">
                  <c:v>KW 3</c:v>
                </c:pt>
                <c:pt idx="3">
                  <c:v>KW 4</c:v>
                </c:pt>
                <c:pt idx="4">
                  <c:v>KW 5</c:v>
                </c:pt>
                <c:pt idx="5">
                  <c:v>KW 6</c:v>
                </c:pt>
                <c:pt idx="6">
                  <c:v>KW 7</c:v>
                </c:pt>
                <c:pt idx="7">
                  <c:v>KW 8</c:v>
                </c:pt>
                <c:pt idx="8">
                  <c:v>KW 9</c:v>
                </c:pt>
                <c:pt idx="9">
                  <c:v>KW 10</c:v>
                </c:pt>
                <c:pt idx="10">
                  <c:v>KW 11</c:v>
                </c:pt>
                <c:pt idx="11">
                  <c:v>KW 12</c:v>
                </c:pt>
                <c:pt idx="12">
                  <c:v>KW 13</c:v>
                </c:pt>
                <c:pt idx="13">
                  <c:v>KW 14</c:v>
                </c:pt>
                <c:pt idx="14">
                  <c:v>KW 15</c:v>
                </c:pt>
                <c:pt idx="15">
                  <c:v>KW 16</c:v>
                </c:pt>
                <c:pt idx="16">
                  <c:v>KW 17</c:v>
                </c:pt>
                <c:pt idx="17">
                  <c:v>KW 18</c:v>
                </c:pt>
                <c:pt idx="18">
                  <c:v>KW 19</c:v>
                </c:pt>
                <c:pt idx="19">
                  <c:v>KW 20</c:v>
                </c:pt>
                <c:pt idx="20">
                  <c:v>KW 21</c:v>
                </c:pt>
                <c:pt idx="21">
                  <c:v>KW 22</c:v>
                </c:pt>
                <c:pt idx="22">
                  <c:v>KW 23</c:v>
                </c:pt>
                <c:pt idx="23">
                  <c:v>KW 24</c:v>
                </c:pt>
                <c:pt idx="24">
                  <c:v>KW 25</c:v>
                </c:pt>
                <c:pt idx="25">
                  <c:v>KW 26</c:v>
                </c:pt>
                <c:pt idx="26">
                  <c:v>KW 27</c:v>
                </c:pt>
                <c:pt idx="27">
                  <c:v>KW 28</c:v>
                </c:pt>
                <c:pt idx="28">
                  <c:v>KW 29</c:v>
                </c:pt>
                <c:pt idx="29">
                  <c:v>KW 30</c:v>
                </c:pt>
                <c:pt idx="30">
                  <c:v>KW 31</c:v>
                </c:pt>
                <c:pt idx="31">
                  <c:v>KW 32</c:v>
                </c:pt>
                <c:pt idx="32">
                  <c:v>KW 33</c:v>
                </c:pt>
                <c:pt idx="33">
                  <c:v>KW 34</c:v>
                </c:pt>
                <c:pt idx="34">
                  <c:v>KW 35</c:v>
                </c:pt>
                <c:pt idx="35">
                  <c:v>KW 36</c:v>
                </c:pt>
                <c:pt idx="36">
                  <c:v>KW 37</c:v>
                </c:pt>
                <c:pt idx="37">
                  <c:v>KW 38</c:v>
                </c:pt>
                <c:pt idx="38">
                  <c:v>KW 39</c:v>
                </c:pt>
                <c:pt idx="39">
                  <c:v>KW 40</c:v>
                </c:pt>
                <c:pt idx="40">
                  <c:v>KW 41</c:v>
                </c:pt>
                <c:pt idx="41">
                  <c:v>KW 42</c:v>
                </c:pt>
                <c:pt idx="42">
                  <c:v>KW 43</c:v>
                </c:pt>
                <c:pt idx="43">
                  <c:v>KW 44</c:v>
                </c:pt>
                <c:pt idx="44">
                  <c:v>KW 45</c:v>
                </c:pt>
                <c:pt idx="45">
                  <c:v>KW 46</c:v>
                </c:pt>
                <c:pt idx="46">
                  <c:v>KW 47</c:v>
                </c:pt>
                <c:pt idx="47">
                  <c:v>KW 48</c:v>
                </c:pt>
                <c:pt idx="48">
                  <c:v>KW 49</c:v>
                </c:pt>
                <c:pt idx="49">
                  <c:v>KW 50</c:v>
                </c:pt>
                <c:pt idx="50">
                  <c:v>KW 51</c:v>
                </c:pt>
                <c:pt idx="51">
                  <c:v>KW 52</c:v>
                </c:pt>
              </c:strCache>
            </c:strRef>
          </c:cat>
          <c:val>
            <c:numRef>
              <c:f>'Niedersachsen Wochenvergleich'!$D$7:$D$58</c:f>
              <c:numCache>
                <c:formatCode>#,##0</c:formatCode>
                <c:ptCount val="52"/>
                <c:pt idx="0">
                  <c:v>97863</c:v>
                </c:pt>
                <c:pt idx="1">
                  <c:v>94237</c:v>
                </c:pt>
                <c:pt idx="2" formatCode="General">
                  <c:v>91158</c:v>
                </c:pt>
                <c:pt idx="3">
                  <c:v>97784</c:v>
                </c:pt>
                <c:pt idx="4">
                  <c:v>99587</c:v>
                </c:pt>
                <c:pt idx="5">
                  <c:v>106963</c:v>
                </c:pt>
                <c:pt idx="6">
                  <c:v>114991</c:v>
                </c:pt>
                <c:pt idx="7" formatCode="General">
                  <c:v>119292</c:v>
                </c:pt>
                <c:pt idx="8">
                  <c:v>116056</c:v>
                </c:pt>
                <c:pt idx="9">
                  <c:v>122296</c:v>
                </c:pt>
                <c:pt idx="10">
                  <c:v>120141</c:v>
                </c:pt>
                <c:pt idx="11">
                  <c:v>112637</c:v>
                </c:pt>
                <c:pt idx="12" formatCode="General">
                  <c:v>85523</c:v>
                </c:pt>
                <c:pt idx="13">
                  <c:v>57641</c:v>
                </c:pt>
                <c:pt idx="14">
                  <c:v>81986</c:v>
                </c:pt>
                <c:pt idx="15">
                  <c:v>93800</c:v>
                </c:pt>
                <c:pt idx="16">
                  <c:v>85716</c:v>
                </c:pt>
                <c:pt idx="17" formatCode="General">
                  <c:v>80590</c:v>
                </c:pt>
                <c:pt idx="18">
                  <c:v>91135</c:v>
                </c:pt>
                <c:pt idx="19">
                  <c:v>59760</c:v>
                </c:pt>
                <c:pt idx="20">
                  <c:v>85895</c:v>
                </c:pt>
                <c:pt idx="21">
                  <c:v>70440</c:v>
                </c:pt>
                <c:pt idx="22" formatCode="General">
                  <c:v>83556</c:v>
                </c:pt>
                <c:pt idx="23">
                  <c:v>79931</c:v>
                </c:pt>
                <c:pt idx="24">
                  <c:v>76890</c:v>
                </c:pt>
                <c:pt idx="25">
                  <c:v>73788</c:v>
                </c:pt>
                <c:pt idx="26">
                  <c:v>72422</c:v>
                </c:pt>
                <c:pt idx="27" formatCode="General">
                  <c:v>64853</c:v>
                </c:pt>
                <c:pt idx="28">
                  <c:v>57292</c:v>
                </c:pt>
                <c:pt idx="29">
                  <c:v>53571</c:v>
                </c:pt>
                <c:pt idx="30">
                  <c:v>56101</c:v>
                </c:pt>
                <c:pt idx="31">
                  <c:v>64337</c:v>
                </c:pt>
                <c:pt idx="32" formatCode="General">
                  <c:v>75620</c:v>
                </c:pt>
                <c:pt idx="33">
                  <c:v>79687</c:v>
                </c:pt>
                <c:pt idx="34">
                  <c:v>86116</c:v>
                </c:pt>
                <c:pt idx="35">
                  <c:v>93896</c:v>
                </c:pt>
                <c:pt idx="36">
                  <c:v>96101</c:v>
                </c:pt>
                <c:pt idx="37" formatCode="General">
                  <c:v>97319</c:v>
                </c:pt>
                <c:pt idx="38">
                  <c:v>91970</c:v>
                </c:pt>
                <c:pt idx="39">
                  <c:v>75656</c:v>
                </c:pt>
                <c:pt idx="40">
                  <c:v>105818</c:v>
                </c:pt>
                <c:pt idx="41">
                  <c:v>91027</c:v>
                </c:pt>
                <c:pt idx="42" formatCode="General">
                  <c:v>89197</c:v>
                </c:pt>
                <c:pt idx="43">
                  <c:v>87434</c:v>
                </c:pt>
                <c:pt idx="44">
                  <c:v>107382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A3-4E4B-BDB9-C31C2A3DA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6344600"/>
        <c:axId val="466346240"/>
      </c:lineChart>
      <c:catAx>
        <c:axId val="46634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6346240"/>
        <c:crosses val="autoZero"/>
        <c:auto val="1"/>
        <c:lblAlgn val="ctr"/>
        <c:lblOffset val="100"/>
        <c:noMultiLvlLbl val="0"/>
      </c:catAx>
      <c:valAx>
        <c:axId val="46634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634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solidFill>
        <a:schemeClr val="bg2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, weiß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el 1">
            <a:extLst>
              <a:ext uri="{FF2B5EF4-FFF2-40B4-BE49-F238E27FC236}">
                <a16:creationId xmlns:a16="http://schemas.microsoft.com/office/drawing/2014/main" id="{4440F751-F1B1-4184-AC41-4E5522B1A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31813" y="1494000"/>
            <a:ext cx="11083193" cy="1495794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24" name="Untertitel 2">
            <a:extLst>
              <a:ext uri="{FF2B5EF4-FFF2-40B4-BE49-F238E27FC236}">
                <a16:creationId xmlns:a16="http://schemas.microsoft.com/office/drawing/2014/main" id="{08777931-BF26-4942-B1F5-57DA3641EC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31813" y="2977200"/>
            <a:ext cx="11091861" cy="1495794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F6632B2-A494-4AB8-9BCC-FFAE08706E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31812" y="4521600"/>
            <a:ext cx="5564188" cy="284630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Version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9230BAAB-54DA-490F-BA29-38E12562BA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876309" y="6036450"/>
            <a:ext cx="3747366" cy="518091"/>
          </a:xfrm>
        </p:spPr>
        <p:txBody>
          <a:bodyPr anchor="b" anchorCtr="0">
            <a:no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Geschäftsbereich</a:t>
            </a:r>
          </a:p>
          <a:p>
            <a:pPr lvl="0"/>
            <a:r>
              <a:rPr lang="de-DE" dirty="0"/>
              <a:t>Datum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0E50EA1-DE3B-4EE3-9C89-54A973707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7600" y="367200"/>
            <a:ext cx="1847708" cy="572400"/>
          </a:xfrm>
          <a:prstGeom prst="rect">
            <a:avLst/>
          </a:prstGeom>
        </p:spPr>
      </p:pic>
      <p:sp>
        <p:nvSpPr>
          <p:cNvPr id="8" name="Textplatzhalter 9">
            <a:extLst>
              <a:ext uri="{FF2B5EF4-FFF2-40B4-BE49-F238E27FC236}">
                <a16:creationId xmlns:a16="http://schemas.microsoft.com/office/drawing/2014/main" id="{32A8B9C3-61DB-EEBE-CB3F-24200DED26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34946" y="6036450"/>
            <a:ext cx="4545446" cy="518091"/>
          </a:xfrm>
        </p:spPr>
        <p:txBody>
          <a:bodyPr anchor="b" anchorCtr="0">
            <a:no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AOK. Die Gesundheitskasse.</a:t>
            </a:r>
          </a:p>
        </p:txBody>
      </p:sp>
    </p:spTree>
    <p:extLst>
      <p:ext uri="{BB962C8B-B14F-4D97-AF65-F5344CB8AC3E}">
        <p14:creationId xmlns:p14="http://schemas.microsoft.com/office/powerpoint/2010/main" val="2579621676"/>
      </p:ext>
    </p:extLst>
  </p:cSld>
  <p:clrMapOvr>
    <a:masterClrMapping/>
  </p:clrMapOvr>
  <p:hf hdr="0"/>
  <p:extLst mod="1">
    <p:ext uri="{DCECCB84-F9BA-43D5-87BE-67443E8EF086}">
      <p15:sldGuideLst xmlns:p15="http://schemas.microsoft.com/office/powerpoint/2012/main">
        <p15:guide id="1" orient="horz" pos="413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Inhalt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0C8BD9AA-4F7F-4866-9C5F-3D171AB30867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31813" y="1589664"/>
            <a:ext cx="10080000" cy="4249161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6206876-2874-465A-B06B-FB81D809F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1813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6321C79-7D6E-4AFD-9783-7306A6DE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31CE237-0992-49CC-84FF-F035C364948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9131F6A-5F42-44C3-A81E-2EAFB1BF3DFD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42189DB-8D6D-494F-AB0E-E90A345B4A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CA03005-AFAC-4100-B52E-ADF9FBCDB67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73554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7" orient="horz" pos="777">
          <p15:clr>
            <a:srgbClr val="FBAE40"/>
          </p15:clr>
        </p15:guide>
        <p15:guide id="18" pos="6684">
          <p15:clr>
            <a:srgbClr val="FBAE40"/>
          </p15:clr>
        </p15:guide>
        <p15:guide id="19" orient="horz" pos="4088">
          <p15:clr>
            <a:srgbClr val="FBAE40"/>
          </p15:clr>
        </p15:guide>
        <p15:guide id="20" orient="horz" pos="100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grün mit Bild rechts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8C5D2399-B72C-459F-A7BA-310AFD0615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82590" y="0"/>
            <a:ext cx="6009409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F07EB19-265A-42E0-A495-94727F79BED8}"/>
              </a:ext>
            </a:extLst>
          </p:cNvPr>
          <p:cNvSpPr/>
          <p:nvPr/>
        </p:nvSpPr>
        <p:spPr>
          <a:xfrm>
            <a:off x="0" y="0"/>
            <a:ext cx="618259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CDD8C261-14CD-41F2-8438-8767709F8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876309" y="6036450"/>
            <a:ext cx="3747366" cy="518091"/>
          </a:xfrm>
          <a:noFill/>
        </p:spPr>
        <p:txBody>
          <a:bodyPr anchor="b" anchorCtr="0">
            <a:no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Geschäftsbereich</a:t>
            </a:r>
          </a:p>
          <a:p>
            <a:pPr lvl="0"/>
            <a:r>
              <a:rPr lang="de-DE" dirty="0"/>
              <a:t>Datum 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EFBEBADF-57C3-4FCA-A056-47D977B531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34946" y="521195"/>
            <a:ext cx="1809288" cy="55945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13D2689-086F-4081-85FF-0294A83793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34946" y="1521278"/>
            <a:ext cx="5112000" cy="156966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5" name="Untertitel 2">
            <a:extLst>
              <a:ext uri="{FF2B5EF4-FFF2-40B4-BE49-F238E27FC236}">
                <a16:creationId xmlns:a16="http://schemas.microsoft.com/office/drawing/2014/main" id="{FDF15B46-0E4D-4410-B1FA-F68A4F7E5C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34946" y="3078000"/>
            <a:ext cx="5112000" cy="1107996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rgbClr val="50EB5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A7641F7D-765B-444D-9B02-EBB4B005AD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34945" y="4233735"/>
            <a:ext cx="5112000" cy="284630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Version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6911FA-4A5D-9562-31D9-F9B143BFFF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34946" y="6036450"/>
            <a:ext cx="4545446" cy="518091"/>
          </a:xfrm>
        </p:spPr>
        <p:txBody>
          <a:bodyPr anchor="b" anchorCtr="0">
            <a:no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AOK. Die Gesundheitskasse.</a:t>
            </a:r>
          </a:p>
        </p:txBody>
      </p:sp>
    </p:spTree>
    <p:extLst>
      <p:ext uri="{BB962C8B-B14F-4D97-AF65-F5344CB8AC3E}">
        <p14:creationId xmlns:p14="http://schemas.microsoft.com/office/powerpoint/2010/main" val="3106307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4129">
          <p15:clr>
            <a:srgbClr val="FBAE40"/>
          </p15:clr>
        </p15:guide>
        <p15:guide id="8" pos="3896">
          <p15:clr>
            <a:srgbClr val="FBAE40"/>
          </p15:clr>
        </p15:guide>
        <p15:guide id="9" pos="355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, dunk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87090275-15F6-4A50-A0B3-D8838A69A87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4115" y="-4266"/>
            <a:ext cx="12196115" cy="6862266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4440F751-F1B1-4184-AC41-4E5522B1A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31813" y="1603429"/>
            <a:ext cx="11091861" cy="2111066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24" name="Untertitel 2">
            <a:extLst>
              <a:ext uri="{FF2B5EF4-FFF2-40B4-BE49-F238E27FC236}">
                <a16:creationId xmlns:a16="http://schemas.microsoft.com/office/drawing/2014/main" id="{08777931-BF26-4942-B1F5-57DA3641EC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31813" y="3704400"/>
            <a:ext cx="11091861" cy="1495794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rgbClr val="50EB5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45396BF-EB95-4D09-ABF2-4AFD807028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9777970" y="366293"/>
            <a:ext cx="1845705" cy="5707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F6632B2-A494-4AB8-9BCC-FFAE08706E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31812" y="5246997"/>
            <a:ext cx="5564187" cy="284630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Version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9230BAAB-54DA-490F-BA29-38E12562BA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876309" y="6036450"/>
            <a:ext cx="3747366" cy="518091"/>
          </a:xfrm>
        </p:spPr>
        <p:txBody>
          <a:bodyPr anchor="b" anchorCtr="0">
            <a:no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Geschäftsbereich</a:t>
            </a:r>
          </a:p>
          <a:p>
            <a:pPr lvl="0"/>
            <a:r>
              <a:rPr lang="de-DE" dirty="0"/>
              <a:t>Datum </a:t>
            </a:r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C6F9A878-C60B-F15F-C297-1D41563084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34946" y="6036450"/>
            <a:ext cx="4545446" cy="518091"/>
          </a:xfrm>
        </p:spPr>
        <p:txBody>
          <a:bodyPr anchor="b" anchorCtr="0">
            <a:no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AOK. Die Gesundheitskasse.</a:t>
            </a:r>
          </a:p>
        </p:txBody>
      </p:sp>
    </p:spTree>
    <p:extLst>
      <p:ext uri="{BB962C8B-B14F-4D97-AF65-F5344CB8AC3E}">
        <p14:creationId xmlns:p14="http://schemas.microsoft.com/office/powerpoint/2010/main" val="3651930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, hel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87090275-15F6-4A50-A0B3-D8838A69A87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4115" y="-4266"/>
            <a:ext cx="12196115" cy="6862266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4440F751-F1B1-4184-AC41-4E5522B1A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31813" y="1603429"/>
            <a:ext cx="11091861" cy="2111066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24" name="Untertitel 2">
            <a:extLst>
              <a:ext uri="{FF2B5EF4-FFF2-40B4-BE49-F238E27FC236}">
                <a16:creationId xmlns:a16="http://schemas.microsoft.com/office/drawing/2014/main" id="{08777931-BF26-4942-B1F5-57DA3641EC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31813" y="3704400"/>
            <a:ext cx="11091861" cy="1495794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F6632B2-A494-4AB8-9BCC-FFAE08706E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31812" y="5246997"/>
            <a:ext cx="5564187" cy="284630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Version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9230BAAB-54DA-490F-BA29-38E12562BA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876309" y="6036450"/>
            <a:ext cx="3747366" cy="518091"/>
          </a:xfrm>
        </p:spPr>
        <p:txBody>
          <a:bodyPr anchor="b" anchorCtr="0">
            <a:no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Geschäftsbereich</a:t>
            </a:r>
          </a:p>
          <a:p>
            <a:pPr lvl="0"/>
            <a:r>
              <a:rPr lang="de-DE" dirty="0"/>
              <a:t>Datum </a:t>
            </a: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9CD1AE9B-6958-409B-AEED-0BAF23EEAE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777600" y="367200"/>
            <a:ext cx="1847708" cy="572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7D74423A-F189-C4D8-21C7-26A5DE8D93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34946" y="6036450"/>
            <a:ext cx="4545446" cy="518091"/>
          </a:xfrm>
        </p:spPr>
        <p:txBody>
          <a:bodyPr anchor="b" anchorCtr="0">
            <a:no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AOK. Die Gesundheitskasse.</a:t>
            </a:r>
          </a:p>
        </p:txBody>
      </p:sp>
    </p:spTree>
    <p:extLst>
      <p:ext uri="{BB962C8B-B14F-4D97-AF65-F5344CB8AC3E}">
        <p14:creationId xmlns:p14="http://schemas.microsoft.com/office/powerpoint/2010/main" val="792909519"/>
      </p:ext>
    </p:extLst>
  </p:cSld>
  <p:clrMapOvr>
    <a:masterClrMapping/>
  </p:clrMapOvr>
  <p:hf hdr="0"/>
  <p:extLst mod="1">
    <p:ext uri="{DCECCB84-F9BA-43D5-87BE-67443E8EF086}">
      <p15:sldGuideLst xmlns:p15="http://schemas.microsoft.com/office/powerpoint/2012/main">
        <p15:guide id="1" orient="horz" pos="413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, grüner Hintergr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el 1">
            <a:extLst>
              <a:ext uri="{FF2B5EF4-FFF2-40B4-BE49-F238E27FC236}">
                <a16:creationId xmlns:a16="http://schemas.microsoft.com/office/drawing/2014/main" id="{4440F751-F1B1-4184-AC41-4E5522B1A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31813" y="1494000"/>
            <a:ext cx="11083193" cy="1495794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24" name="Untertitel 2">
            <a:extLst>
              <a:ext uri="{FF2B5EF4-FFF2-40B4-BE49-F238E27FC236}">
                <a16:creationId xmlns:a16="http://schemas.microsoft.com/office/drawing/2014/main" id="{08777931-BF26-4942-B1F5-57DA3641EC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31813" y="2977200"/>
            <a:ext cx="11091861" cy="1495794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rgbClr val="50EB5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45396BF-EB95-4D09-ABF2-4AFD807028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gray">
          <a:xfrm>
            <a:off x="9777970" y="366293"/>
            <a:ext cx="1845705" cy="5707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F6632B2-A494-4AB8-9BCC-FFAE08706E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31812" y="4521600"/>
            <a:ext cx="5564187" cy="284630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Version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9230BAAB-54DA-490F-BA29-38E12562BA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876309" y="6036450"/>
            <a:ext cx="3747366" cy="518091"/>
          </a:xfrm>
        </p:spPr>
        <p:txBody>
          <a:bodyPr anchor="b" anchorCtr="0">
            <a:no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Geschäftsbereich</a:t>
            </a:r>
          </a:p>
          <a:p>
            <a:pPr lvl="0"/>
            <a:r>
              <a:rPr lang="de-DE" dirty="0"/>
              <a:t>Datum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7B0A13C-70DA-7369-1D15-450996891C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34946" y="6036450"/>
            <a:ext cx="4545446" cy="518091"/>
          </a:xfrm>
        </p:spPr>
        <p:txBody>
          <a:bodyPr anchor="b" anchorCtr="0">
            <a:no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AOK. Die Gesundheitskasse.</a:t>
            </a:r>
          </a:p>
        </p:txBody>
      </p:sp>
    </p:spTree>
    <p:extLst>
      <p:ext uri="{BB962C8B-B14F-4D97-AF65-F5344CB8AC3E}">
        <p14:creationId xmlns:p14="http://schemas.microsoft.com/office/powerpoint/2010/main" val="223215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13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weiß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8C5D2399-B72C-459F-A7BA-310AFD0615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2200" y="0"/>
            <a:ext cx="6019800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B716A4D0-27B2-44CE-BCBE-2BC27AB46E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876309" y="6036450"/>
            <a:ext cx="3747366" cy="518091"/>
          </a:xfrm>
          <a:noFill/>
        </p:spPr>
        <p:txBody>
          <a:bodyPr anchor="b" anchorCtr="0">
            <a:no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Geschäftsbereich</a:t>
            </a:r>
          </a:p>
          <a:p>
            <a:pPr lvl="0"/>
            <a:r>
              <a:rPr lang="de-DE" dirty="0"/>
              <a:t>Datum 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E7E0875-4B7E-4E1A-B909-136FFFEDB9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31813" y="521196"/>
            <a:ext cx="1805934" cy="55945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DADE93C4-AFB8-4501-BB5F-9ADF0ECE98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34946" y="1521278"/>
            <a:ext cx="5112000" cy="156966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0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C8C72064-69F4-41A2-BE07-D0B4C54B7E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34945" y="3078000"/>
            <a:ext cx="5112000" cy="1107996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FE5C9651-C8CB-4CC4-A903-1A98FA8C14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34945" y="4233735"/>
            <a:ext cx="5112000" cy="284630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Version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E06E7B0-22DC-4932-1CE5-27EA9D1159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34946" y="6036450"/>
            <a:ext cx="4545446" cy="518091"/>
          </a:xfrm>
        </p:spPr>
        <p:txBody>
          <a:bodyPr anchor="b" anchorCtr="0">
            <a:no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AOK. Die Gesundheitskasse.</a:t>
            </a:r>
          </a:p>
        </p:txBody>
      </p:sp>
    </p:spTree>
    <p:extLst>
      <p:ext uri="{BB962C8B-B14F-4D97-AF65-F5344CB8AC3E}">
        <p14:creationId xmlns:p14="http://schemas.microsoft.com/office/powerpoint/2010/main" val="689663268"/>
      </p:ext>
    </p:extLst>
  </p:cSld>
  <p:clrMapOvr>
    <a:masterClrMapping/>
  </p:clrMapOvr>
  <p:hf hdr="0"/>
  <p:extLst mod="1">
    <p:ext uri="{DCECCB84-F9BA-43D5-87BE-67443E8EF086}">
      <p15:sldGuideLst xmlns:p15="http://schemas.microsoft.com/office/powerpoint/2012/main">
        <p15:guide id="4" orient="horz" pos="4131">
          <p15:clr>
            <a:srgbClr val="FBAE40"/>
          </p15:clr>
        </p15:guide>
        <p15:guide id="5" pos="3886">
          <p15:clr>
            <a:srgbClr val="FBAE40"/>
          </p15:clr>
        </p15:guide>
        <p15:guide id="6" pos="35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E20627DD-CF1A-45B3-81AB-34B5BEA2E904}"/>
              </a:ext>
            </a:extLst>
          </p:cNvPr>
          <p:cNvSpPr>
            <a:spLocks noGrp="1"/>
          </p:cNvSpPr>
          <p:nvPr>
            <p:ph sz="quarter" idx="20"/>
          </p:nvPr>
        </p:nvSpPr>
        <p:spPr bwMode="gray">
          <a:xfrm>
            <a:off x="535781" y="1592869"/>
            <a:ext cx="11086951" cy="4248000"/>
          </a:xfrm>
        </p:spPr>
        <p:txBody>
          <a:bodyPr numCol="1" spcCol="0"/>
          <a:lstStyle>
            <a:lvl1pPr marL="431989" indent="-431989">
              <a:spcBef>
                <a:spcPts val="0"/>
              </a:spcBef>
              <a:buFont typeface="+mj-lt"/>
              <a:buAutoNum type="arabicPeriod"/>
              <a:defRPr sz="1800">
                <a:solidFill>
                  <a:schemeClr val="tx1"/>
                </a:solidFill>
                <a:latin typeface="+mj-lt"/>
              </a:defRPr>
            </a:lvl1pPr>
            <a:lvl2pPr marL="630238" indent="-198438"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864000" indent="-432000">
              <a:spcBef>
                <a:spcPts val="300"/>
              </a:spcBef>
              <a:buFont typeface="Arial" panose="020B0604020202020204" pitchFamily="34" charset="0"/>
              <a:buChar char="•"/>
              <a:defRPr sz="1800"/>
            </a:lvl3pPr>
            <a:lvl4pPr marL="864000" indent="-432000">
              <a:spcBef>
                <a:spcPts val="300"/>
              </a:spcBef>
              <a:buFont typeface="Arial" panose="020B0604020202020204" pitchFamily="34" charset="0"/>
              <a:buChar char="•"/>
              <a:defRPr sz="1800"/>
            </a:lvl4pPr>
            <a:lvl5pPr marL="864000" indent="-432000">
              <a:spcBef>
                <a:spcPts val="300"/>
              </a:spcBef>
              <a:buFont typeface="Arial" panose="020B0604020202020204" pitchFamily="34" charset="0"/>
              <a:buChar char="•"/>
              <a:defRPr sz="1800"/>
            </a:lvl5pPr>
            <a:lvl6pPr marL="864000" indent="-432000">
              <a:spcBef>
                <a:spcPts val="300"/>
              </a:spcBef>
              <a:buFont typeface="Arial" panose="020B0604020202020204" pitchFamily="34" charset="0"/>
              <a:buChar char="•"/>
              <a:defRPr/>
            </a:lvl6pPr>
            <a:lvl7pPr marL="864000" indent="-432000">
              <a:spcBef>
                <a:spcPts val="300"/>
              </a:spcBef>
              <a:buFont typeface="Arial" panose="020B0604020202020204" pitchFamily="34" charset="0"/>
              <a:buChar char="•"/>
              <a:defRPr/>
            </a:lvl7pPr>
            <a:lvl8pPr marL="864000" indent="-432000">
              <a:spcBef>
                <a:spcPts val="300"/>
              </a:spcBef>
              <a:buFont typeface="Arial" panose="020B0604020202020204" pitchFamily="34" charset="0"/>
              <a:buChar char="•"/>
              <a:defRPr/>
            </a:lvl8pPr>
            <a:lvl9pPr marL="864000" indent="-432000">
              <a:spcBef>
                <a:spcPts val="3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A780F4-4A38-4E47-B4FE-99012AA78B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Agenda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AF0E93-CC53-44C3-97C9-8529FB535281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841361A7-BCC9-47AF-A59E-6CE9B8B995D8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5EE86C-142C-40D1-B08A-473CF53E78E5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998CD6-56E8-42E0-8BC9-CFFC089AECA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7745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3" orient="horz" pos="1002">
          <p15:clr>
            <a:srgbClr val="FBAE40"/>
          </p15:clr>
        </p15:guide>
        <p15:guide id="14" orient="horz" pos="4089">
          <p15:clr>
            <a:srgbClr val="FBAE40"/>
          </p15:clr>
        </p15:guide>
        <p15:guide id="15" orient="horz" pos="77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nnfolie, dunk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804AA01-EE90-431B-8719-89B12245BD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382"/>
            <a:ext cx="12192000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B1D75816-A06C-40DE-ADE2-C02E24C9CD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86391" y="6218517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36F6450-F02E-42DA-A75E-DAF6A54D0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0108" y="1864800"/>
            <a:ext cx="3506375" cy="700553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B9F7BF-39C7-4B47-AE9C-FE706CF0C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1813" y="2565353"/>
            <a:ext cx="8359939" cy="2954655"/>
          </a:xfrm>
        </p:spPr>
        <p:txBody>
          <a:bodyPr anchor="t"/>
          <a:lstStyle>
            <a:lvl1pPr>
              <a:lnSpc>
                <a:spcPct val="85000"/>
              </a:lnSpc>
              <a:defRPr sz="4800">
                <a:solidFill>
                  <a:srgbClr val="50EB5D"/>
                </a:solidFill>
              </a:defRPr>
            </a:lvl1pPr>
          </a:lstStyle>
          <a:p>
            <a:r>
              <a:rPr lang="de-DE" dirty="0" err="1"/>
              <a:t>Kapiteltrenner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1677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0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nnfolie, hel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804AA01-EE90-431B-8719-89B12245BD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5820C90E-2107-4D6E-B0AA-34BA9BE63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0108" y="1864800"/>
            <a:ext cx="3506375" cy="700553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A6E9A9-32DD-42BB-A859-692C2CC93B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1813" y="2565353"/>
            <a:ext cx="8359939" cy="2954655"/>
          </a:xfrm>
        </p:spPr>
        <p:txBody>
          <a:bodyPr anchor="t"/>
          <a:lstStyle>
            <a:lvl1pPr>
              <a:lnSpc>
                <a:spcPct val="85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de-DE" dirty="0" err="1"/>
              <a:t>Kapiteltrenner</a:t>
            </a: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71229B49-CD6C-4FFD-ACB2-D634CAC2B9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92346" y="6218514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4403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0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nnfolie, weiß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8">
            <a:extLst>
              <a:ext uri="{FF2B5EF4-FFF2-40B4-BE49-F238E27FC236}">
                <a16:creationId xmlns:a16="http://schemas.microsoft.com/office/drawing/2014/main" id="{12C76DED-8CDE-4257-8430-7853A465D7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0108" y="1864800"/>
            <a:ext cx="3506375" cy="700553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54DA53-6857-4927-9C7E-C7350EFBDF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1813" y="2565353"/>
            <a:ext cx="8359939" cy="2954655"/>
          </a:xfrm>
        </p:spPr>
        <p:txBody>
          <a:bodyPr anchor="t"/>
          <a:lstStyle>
            <a:lvl1pPr>
              <a:lnSpc>
                <a:spcPct val="85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de-DE" dirty="0" err="1"/>
              <a:t>Kapiteltrenner</a:t>
            </a:r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AB8CBCBB-3C22-40AF-93E0-0E02BC1A72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92346" y="6220903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2394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0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nnfolie, großes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1C813A-28B1-41D5-9A02-75841D67083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7" name="Textplatzhalter 8">
            <a:extLst>
              <a:ext uri="{FF2B5EF4-FFF2-40B4-BE49-F238E27FC236}">
                <a16:creationId xmlns:a16="http://schemas.microsoft.com/office/drawing/2014/main" id="{8D2DE6C8-6E8E-401E-BAA5-A15206F652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6579476" y="1864800"/>
            <a:ext cx="5042613" cy="69084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28135-CC96-4D0F-84A2-560A1267CE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579475" y="2555645"/>
            <a:ext cx="5042614" cy="3149195"/>
          </a:xfrm>
        </p:spPr>
        <p:txBody>
          <a:bodyPr anchor="t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de-DE" dirty="0" err="1"/>
              <a:t>Kapiteltrenner</a:t>
            </a:r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45644074-5363-49B8-ABBD-A59ED1E47B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92346" y="6220015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794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4144">
          <p15:clr>
            <a:srgbClr val="FBAE40"/>
          </p15:clr>
        </p15:guide>
        <p15:guide id="10" pos="383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Inhalt groß, Kicker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A3D437-B1BA-41E4-B877-9BC189FB41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26257" y="5135622"/>
            <a:ext cx="10084594" cy="712950"/>
          </a:xfrm>
        </p:spPr>
        <p:txBody>
          <a:bodyPr lIns="612000" anchor="ctr" anchorCtr="0"/>
          <a:lstStyle>
            <a:lvl1pPr>
              <a:defRPr/>
            </a:lvl1pPr>
            <a:lvl3pPr marL="180000" indent="0">
              <a:buNone/>
              <a:defRPr/>
            </a:lvl3pPr>
          </a:lstStyle>
          <a:p>
            <a:pPr lvl="0"/>
            <a:r>
              <a:rPr lang="de-DE" dirty="0" err="1"/>
              <a:t>Kickerbox</a:t>
            </a:r>
            <a:endParaRPr lang="de-DE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0C8BD9AA-4F7F-4866-9C5F-3D171AB30867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31813" y="1589665"/>
            <a:ext cx="10080000" cy="340252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6206876-2874-465A-B06B-FB81D809F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1813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6321C79-7D6E-4AFD-9783-7306A6DE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31CE237-0992-49CC-84FF-F035C364948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8E96109-9D45-4112-8AA7-9A221BF82491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42189DB-8D6D-494F-AB0E-E90A345B4A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CA03005-AFAC-4100-B52E-ADF9FBCDB67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C5F9AE88-654B-43AC-A33A-4670BD3FF884}"/>
              </a:ext>
            </a:extLst>
          </p:cNvPr>
          <p:cNvCxnSpPr>
            <a:cxnSpLocks/>
          </p:cNvCxnSpPr>
          <p:nvPr/>
        </p:nvCxnSpPr>
        <p:spPr bwMode="gray">
          <a:xfrm>
            <a:off x="531813" y="5118876"/>
            <a:ext cx="1008000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ihandform 150">
            <a:extLst>
              <a:ext uri="{FF2B5EF4-FFF2-40B4-BE49-F238E27FC236}">
                <a16:creationId xmlns:a16="http://schemas.microsoft.com/office/drawing/2014/main" id="{BD7A5D52-929C-4461-8B7D-F156BB37A9F6}"/>
              </a:ext>
            </a:extLst>
          </p:cNvPr>
          <p:cNvSpPr/>
          <p:nvPr/>
        </p:nvSpPr>
        <p:spPr bwMode="gray">
          <a:xfrm flipH="1">
            <a:off x="704452" y="5262306"/>
            <a:ext cx="230982" cy="459582"/>
          </a:xfrm>
          <a:custGeom>
            <a:avLst/>
            <a:gdLst>
              <a:gd name="connsiteX0" fmla="*/ 228600 w 230982"/>
              <a:gd name="connsiteY0" fmla="*/ 0 h 459582"/>
              <a:gd name="connsiteX1" fmla="*/ 0 w 230982"/>
              <a:gd name="connsiteY1" fmla="*/ 228600 h 459582"/>
              <a:gd name="connsiteX2" fmla="*/ 230982 w 230982"/>
              <a:gd name="connsiteY2" fmla="*/ 459582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982" h="459582">
                <a:moveTo>
                  <a:pt x="228600" y="0"/>
                </a:moveTo>
                <a:lnTo>
                  <a:pt x="0" y="228600"/>
                </a:lnTo>
                <a:lnTo>
                  <a:pt x="230982" y="459582"/>
                </a:lnTo>
              </a:path>
            </a:pathLst>
          </a:custGeom>
          <a:noFill/>
          <a:ln w="5080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491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7" orient="horz" pos="777">
          <p15:clr>
            <a:srgbClr val="FBAE40"/>
          </p15:clr>
        </p15:guide>
        <p15:guide id="18" pos="6684">
          <p15:clr>
            <a:srgbClr val="FBAE40"/>
          </p15:clr>
        </p15:guide>
        <p15:guide id="19" orient="horz" pos="4088">
          <p15:clr>
            <a:srgbClr val="FBAE40"/>
          </p15:clr>
        </p15:guide>
        <p15:guide id="20" orient="horz" pos="100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Inhalt groß, grüne Kicker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A3D437-B1BA-41E4-B877-9BC189FB41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26256" y="5348371"/>
            <a:ext cx="10084594" cy="490454"/>
          </a:xfrm>
          <a:prstGeom prst="roundRect">
            <a:avLst/>
          </a:prstGeom>
          <a:solidFill>
            <a:schemeClr val="bg2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</a:defRPr>
            </a:lvl1pPr>
            <a:lvl3pPr marL="180000" indent="0">
              <a:buNone/>
              <a:defRPr/>
            </a:lvl3pPr>
          </a:lstStyle>
          <a:p>
            <a:pPr lvl="0"/>
            <a:r>
              <a:rPr lang="de-DE" dirty="0" err="1"/>
              <a:t>Kickerbox</a:t>
            </a:r>
            <a:endParaRPr lang="de-DE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0C8BD9AA-4F7F-4866-9C5F-3D171AB30867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31813" y="1589664"/>
            <a:ext cx="10080000" cy="363092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800"/>
            </a:lvl1pPr>
            <a:lvl2pPr marL="18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 sz="1800"/>
            </a:lvl2pPr>
            <a:lvl3pPr marL="36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 sz="1800"/>
            </a:lvl3pPr>
            <a:lvl4pPr marL="54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 sz="1800"/>
            </a:lvl4pPr>
            <a:lvl5pPr marL="72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 sz="18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6206876-2874-465A-B06B-FB81D809F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1813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6321C79-7D6E-4AFD-9783-7306A6DE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31CE237-0992-49CC-84FF-F035C364948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C161DB6-8994-4179-A640-E8316991402C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42189DB-8D6D-494F-AB0E-E90A345B4A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CA03005-AFAC-4100-B52E-ADF9FBCDB67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80790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7" orient="horz" pos="777">
          <p15:clr>
            <a:srgbClr val="FBAE40"/>
          </p15:clr>
        </p15:guide>
        <p15:guide id="18" pos="6684">
          <p15:clr>
            <a:srgbClr val="FBAE40"/>
          </p15:clr>
        </p15:guide>
        <p15:guide id="19" orient="horz" pos="4088">
          <p15:clr>
            <a:srgbClr val="FBAE40"/>
          </p15:clr>
        </p15:guide>
        <p15:guide id="20" orient="horz" pos="100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vier Untertitel,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A7EE50-4DC3-4A06-82B7-ADD819B8B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3EC9-F899-40FC-B892-C8813713CC86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8E2E90-2EE6-4F5C-8BAE-1CB8C010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A8DA-4F14-4408-9C74-85216776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970E1B53-3F2D-452D-9A86-A1F79C07559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gray">
          <a:xfrm>
            <a:off x="534194" y="2023583"/>
            <a:ext cx="5364000" cy="1440000"/>
          </a:xfrm>
        </p:spPr>
        <p:txBody>
          <a:bodyPr lIns="108000" tIns="144000" rIns="108000"/>
          <a:lstStyle>
            <a:lvl1pPr>
              <a:defRPr/>
            </a:lvl1pPr>
          </a:lstStyle>
          <a:p>
            <a:pPr lvl="0"/>
            <a:r>
              <a:rPr lang="de-DE" dirty="0"/>
              <a:t>Inhalt</a:t>
            </a:r>
          </a:p>
        </p:txBody>
      </p:sp>
      <p:sp>
        <p:nvSpPr>
          <p:cNvPr id="10" name="Inhaltsplatzhalter 11">
            <a:extLst>
              <a:ext uri="{FF2B5EF4-FFF2-40B4-BE49-F238E27FC236}">
                <a16:creationId xmlns:a16="http://schemas.microsoft.com/office/drawing/2014/main" id="{229779A9-DC1E-5445-A3DD-6FF44511FBB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 bwMode="gray">
          <a:xfrm>
            <a:off x="534194" y="1591583"/>
            <a:ext cx="5364000" cy="432000"/>
          </a:xfrm>
          <a:solidFill>
            <a:schemeClr val="bg2"/>
          </a:solidFill>
        </p:spPr>
        <p:txBody>
          <a:bodyPr lIns="108000" tIns="72000" rIns="108000" bIns="7200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11" name="Inhaltsplatzhalter 11">
            <a:extLst>
              <a:ext uri="{FF2B5EF4-FFF2-40B4-BE49-F238E27FC236}">
                <a16:creationId xmlns:a16="http://schemas.microsoft.com/office/drawing/2014/main" id="{FDB32CE9-56CA-7042-8AD0-6D1E638EFB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 bwMode="gray">
          <a:xfrm>
            <a:off x="534194" y="4398842"/>
            <a:ext cx="5364000" cy="1440000"/>
          </a:xfrm>
        </p:spPr>
        <p:txBody>
          <a:bodyPr lIns="108000" tIns="144000" rIns="108000"/>
          <a:lstStyle/>
          <a:p>
            <a:pPr lvl="0"/>
            <a:r>
              <a:rPr lang="de-DE" dirty="0"/>
              <a:t>Inhalt</a:t>
            </a:r>
          </a:p>
        </p:txBody>
      </p:sp>
      <p:sp>
        <p:nvSpPr>
          <p:cNvPr id="14" name="Inhaltsplatzhalter 11">
            <a:extLst>
              <a:ext uri="{FF2B5EF4-FFF2-40B4-BE49-F238E27FC236}">
                <a16:creationId xmlns:a16="http://schemas.microsoft.com/office/drawing/2014/main" id="{6E09E056-EFE2-7F4A-AA44-78803AC166E9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 bwMode="gray">
          <a:xfrm>
            <a:off x="534194" y="3966842"/>
            <a:ext cx="5364000" cy="432000"/>
          </a:xfrm>
          <a:solidFill>
            <a:schemeClr val="bg2"/>
          </a:solidFill>
        </p:spPr>
        <p:txBody>
          <a:bodyPr lIns="108000" tIns="72000" rIns="108000" bIns="7200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15" name="Inhaltsplatzhalter 11">
            <a:extLst>
              <a:ext uri="{FF2B5EF4-FFF2-40B4-BE49-F238E27FC236}">
                <a16:creationId xmlns:a16="http://schemas.microsoft.com/office/drawing/2014/main" id="{535A4A83-695C-3F48-8F36-FE76679C0BF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 bwMode="gray">
          <a:xfrm>
            <a:off x="6259264" y="2023583"/>
            <a:ext cx="5364000" cy="1440000"/>
          </a:xfrm>
        </p:spPr>
        <p:txBody>
          <a:bodyPr lIns="108000" tIns="144000" rIns="108000"/>
          <a:lstStyle/>
          <a:p>
            <a:pPr lvl="0"/>
            <a:r>
              <a:rPr lang="de-DE" dirty="0"/>
              <a:t>Inhalt</a:t>
            </a:r>
          </a:p>
        </p:txBody>
      </p:sp>
      <p:sp>
        <p:nvSpPr>
          <p:cNvPr id="16" name="Inhaltsplatzhalter 11">
            <a:extLst>
              <a:ext uri="{FF2B5EF4-FFF2-40B4-BE49-F238E27FC236}">
                <a16:creationId xmlns:a16="http://schemas.microsoft.com/office/drawing/2014/main" id="{528CBD0B-4546-4448-B03A-7041BE95FAE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 bwMode="gray">
          <a:xfrm>
            <a:off x="6259264" y="1591583"/>
            <a:ext cx="5364000" cy="432000"/>
          </a:xfrm>
          <a:solidFill>
            <a:schemeClr val="bg2"/>
          </a:solidFill>
        </p:spPr>
        <p:txBody>
          <a:bodyPr lIns="108000" tIns="72000" rIns="108000" bIns="7200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17" name="Inhaltsplatzhalter 11">
            <a:extLst>
              <a:ext uri="{FF2B5EF4-FFF2-40B4-BE49-F238E27FC236}">
                <a16:creationId xmlns:a16="http://schemas.microsoft.com/office/drawing/2014/main" id="{624AA3E7-DD69-1944-B297-C94D2F89C39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 bwMode="gray">
          <a:xfrm>
            <a:off x="6259264" y="4398842"/>
            <a:ext cx="5364000" cy="1440000"/>
          </a:xfrm>
        </p:spPr>
        <p:txBody>
          <a:bodyPr lIns="108000" tIns="144000" rIns="108000"/>
          <a:lstStyle/>
          <a:p>
            <a:pPr lvl="0"/>
            <a:r>
              <a:rPr lang="de-DE" dirty="0"/>
              <a:t>Inhalt</a:t>
            </a:r>
          </a:p>
        </p:txBody>
      </p:sp>
      <p:sp>
        <p:nvSpPr>
          <p:cNvPr id="18" name="Inhaltsplatzhalter 11">
            <a:extLst>
              <a:ext uri="{FF2B5EF4-FFF2-40B4-BE49-F238E27FC236}">
                <a16:creationId xmlns:a16="http://schemas.microsoft.com/office/drawing/2014/main" id="{2B3F99B9-79CE-7449-8A1E-63A020015C6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 bwMode="gray">
          <a:xfrm>
            <a:off x="6259264" y="3966842"/>
            <a:ext cx="5364000" cy="432000"/>
          </a:xfrm>
          <a:solidFill>
            <a:schemeClr val="bg2"/>
          </a:solidFill>
        </p:spPr>
        <p:txBody>
          <a:bodyPr lIns="108000" tIns="72000" rIns="108000" bIns="7200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83991D-55C4-4BED-9F82-348B975F93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CF31112E-2650-45AD-ACA7-905C62C485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1813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26798517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1" orient="horz" pos="777">
          <p15:clr>
            <a:srgbClr val="FBAE40"/>
          </p15:clr>
        </p15:guide>
        <p15:guide id="22" orient="horz" pos="4088">
          <p15:clr>
            <a:srgbClr val="FBAE40"/>
          </p15:clr>
        </p15:guide>
        <p15:guide id="23" orient="horz" pos="1001">
          <p15:clr>
            <a:srgbClr val="FBAE40"/>
          </p15:clr>
        </p15:guide>
        <p15:guide id="24" pos="3938">
          <p15:clr>
            <a:srgbClr val="FBAE40"/>
          </p15:clr>
        </p15:guide>
        <p15:guide id="25" pos="371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Inhalt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A7EE50-4DC3-4A06-82B7-ADD819B8B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AD7B-5ABD-4F81-A2F5-856460C0EE7C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8E2E90-2EE6-4F5C-8BAE-1CB8C010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A8DA-4F14-4408-9C74-85216776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Inhaltsplatzhalter 11">
            <a:extLst>
              <a:ext uri="{FF2B5EF4-FFF2-40B4-BE49-F238E27FC236}">
                <a16:creationId xmlns:a16="http://schemas.microsoft.com/office/drawing/2014/main" id="{A6465D2C-6D58-419D-A097-D037B21AABB7}"/>
              </a:ext>
            </a:extLst>
          </p:cNvPr>
          <p:cNvSpPr>
            <a:spLocks noGrp="1"/>
          </p:cNvSpPr>
          <p:nvPr>
            <p:ph sz="quarter" idx="17"/>
          </p:nvPr>
        </p:nvSpPr>
        <p:spPr bwMode="gray">
          <a:xfrm>
            <a:off x="6258999" y="1591992"/>
            <a:ext cx="5364000" cy="424827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lvl1pPr>
            <a:lvl2pPr marL="18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2pPr>
            <a:lvl3pPr marL="36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3pPr>
            <a:lvl4pPr marL="54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4pPr>
            <a:lvl5pPr marL="72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144E4C8-FB14-47EB-BF80-40E96E120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11" name="Bildplatzhalter 17">
            <a:extLst>
              <a:ext uri="{FF2B5EF4-FFF2-40B4-BE49-F238E27FC236}">
                <a16:creationId xmlns:a16="http://schemas.microsoft.com/office/drawing/2014/main" id="{DD44F5B9-9BA4-3A44-99F9-BCF8F52EB4B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2818" y="1591991"/>
            <a:ext cx="5364000" cy="4249493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57F4C4AA-18AA-443B-8087-444778FEB7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1813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11166093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1" orient="horz" pos="777">
          <p15:clr>
            <a:srgbClr val="FBAE40"/>
          </p15:clr>
        </p15:guide>
        <p15:guide id="22" pos="3942">
          <p15:clr>
            <a:srgbClr val="FBAE40"/>
          </p15:clr>
        </p15:guide>
        <p15:guide id="23" pos="3716">
          <p15:clr>
            <a:srgbClr val="FBAE40"/>
          </p15:clr>
        </p15:guide>
        <p15:guide id="24" orient="horz" pos="1002">
          <p15:clr>
            <a:srgbClr val="FBAE40"/>
          </p15:clr>
        </p15:guide>
        <p15:guide id="25" orient="horz" pos="408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Inhal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A7EE50-4DC3-4A06-82B7-ADD819B8B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AEF2-647B-46EC-9E05-9862A7DF4655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8E2E90-2EE6-4F5C-8BAE-1CB8C010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A8DA-4F14-4408-9C74-85216776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Inhaltsplatzhalter 11">
            <a:extLst>
              <a:ext uri="{FF2B5EF4-FFF2-40B4-BE49-F238E27FC236}">
                <a16:creationId xmlns:a16="http://schemas.microsoft.com/office/drawing/2014/main" id="{A6465D2C-6D58-419D-A097-D037B21AABB7}"/>
              </a:ext>
            </a:extLst>
          </p:cNvPr>
          <p:cNvSpPr>
            <a:spLocks noGrp="1"/>
          </p:cNvSpPr>
          <p:nvPr>
            <p:ph sz="quarter" idx="17"/>
          </p:nvPr>
        </p:nvSpPr>
        <p:spPr bwMode="gray">
          <a:xfrm>
            <a:off x="534051" y="1591993"/>
            <a:ext cx="5364000" cy="424998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lvl1pPr>
            <a:lvl2pPr marL="18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2pPr>
            <a:lvl3pPr marL="36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3pPr>
            <a:lvl4pPr marL="54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4pPr>
            <a:lvl5pPr marL="72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144E4C8-FB14-47EB-BF80-40E96E120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11" name="Bildplatzhalter 17">
            <a:extLst>
              <a:ext uri="{FF2B5EF4-FFF2-40B4-BE49-F238E27FC236}">
                <a16:creationId xmlns:a16="http://schemas.microsoft.com/office/drawing/2014/main" id="{DD44F5B9-9BA4-3A44-99F9-BCF8F52EB4B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58035" y="1591992"/>
            <a:ext cx="5364000" cy="4252425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522352E3-06B9-403B-925D-E1D010A37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0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3545947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1" orient="horz" pos="777">
          <p15:clr>
            <a:srgbClr val="FBAE40"/>
          </p15:clr>
        </p15:guide>
        <p15:guide id="22" orient="horz" pos="1000">
          <p15:clr>
            <a:srgbClr val="FBAE40"/>
          </p15:clr>
        </p15:guide>
        <p15:guide id="23" pos="3942">
          <p15:clr>
            <a:srgbClr val="FBAE40"/>
          </p15:clr>
        </p15:guide>
        <p15:guide id="24" pos="3716">
          <p15:clr>
            <a:srgbClr val="FBAE40"/>
          </p15:clr>
        </p15:guide>
        <p15:guide id="25" orient="horz" pos="40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A7EE50-4DC3-4A06-82B7-ADD819B8B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39037-7625-425D-85A7-056321543A5F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8E2E90-2EE6-4F5C-8BAE-1CB8C010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A8DA-4F14-4408-9C74-85216776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970E1B53-3F2D-452D-9A86-A1F79C075595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534133" y="1592664"/>
            <a:ext cx="5364000" cy="424616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lvl1pPr>
            <a:lvl2pPr marL="18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2pPr>
            <a:lvl3pPr marL="36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3pPr>
            <a:lvl4pPr marL="54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4pPr>
            <a:lvl5pPr marL="72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Inhaltsplatzhalter 11">
            <a:extLst>
              <a:ext uri="{FF2B5EF4-FFF2-40B4-BE49-F238E27FC236}">
                <a16:creationId xmlns:a16="http://schemas.microsoft.com/office/drawing/2014/main" id="{A6465D2C-6D58-419D-A097-D037B21AABB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58076" y="1592664"/>
            <a:ext cx="5364000" cy="424616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lvl1pPr>
            <a:lvl2pPr marL="18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2pPr>
            <a:lvl3pPr marL="36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3pPr>
            <a:lvl4pPr marL="54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4pPr>
            <a:lvl5pPr marL="72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144E4C8-FB14-47EB-BF80-40E96E120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1CDAAB89-0FC7-4F31-A472-4F6605D12F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0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10836257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1" orient="horz" pos="1000">
          <p15:clr>
            <a:srgbClr val="FBAE40"/>
          </p15:clr>
        </p15:guide>
        <p15:guide id="22" pos="3941">
          <p15:clr>
            <a:srgbClr val="FBAE40"/>
          </p15:clr>
        </p15:guide>
        <p15:guide id="23" pos="3716">
          <p15:clr>
            <a:srgbClr val="FBAE40"/>
          </p15:clr>
        </p15:guide>
        <p15:guide id="24" orient="horz" pos="4089">
          <p15:clr>
            <a:srgbClr val="FBAE40"/>
          </p15:clr>
        </p15:guide>
        <p15:guide id="25" orient="horz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3DE711A-E492-44A3-B876-C5D79CE06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6C54-26E0-49D7-963D-C70AB8D783B4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EFBB51-6294-4969-863C-CCC72A72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9DB5D9-E6AA-4167-B0BB-01756BBD5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A935A2A9-CF1D-4FAD-8AE9-B477204726A7}"/>
              </a:ext>
            </a:extLst>
          </p:cNvPr>
          <p:cNvSpPr>
            <a:spLocks noGrp="1"/>
          </p:cNvSpPr>
          <p:nvPr>
            <p:ph sz="quarter" idx="18"/>
          </p:nvPr>
        </p:nvSpPr>
        <p:spPr bwMode="gray">
          <a:xfrm>
            <a:off x="534193" y="1587558"/>
            <a:ext cx="3456000" cy="425290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lvl1pPr>
            <a:lvl2pPr marL="18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2pPr>
            <a:lvl3pPr marL="36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3pPr>
            <a:lvl4pPr marL="54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4pPr>
            <a:lvl5pPr marL="72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5" name="Inhaltsplatzhalter 13">
            <a:extLst>
              <a:ext uri="{FF2B5EF4-FFF2-40B4-BE49-F238E27FC236}">
                <a16:creationId xmlns:a16="http://schemas.microsoft.com/office/drawing/2014/main" id="{82D6E46D-AF11-4261-B8B5-3CFAB01684A8}"/>
              </a:ext>
            </a:extLst>
          </p:cNvPr>
          <p:cNvSpPr>
            <a:spLocks noGrp="1"/>
          </p:cNvSpPr>
          <p:nvPr>
            <p:ph sz="quarter" idx="19"/>
          </p:nvPr>
        </p:nvSpPr>
        <p:spPr bwMode="gray">
          <a:xfrm>
            <a:off x="4349975" y="1587558"/>
            <a:ext cx="3456000" cy="42517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Inhaltsplatzhalter 13">
            <a:extLst>
              <a:ext uri="{FF2B5EF4-FFF2-40B4-BE49-F238E27FC236}">
                <a16:creationId xmlns:a16="http://schemas.microsoft.com/office/drawing/2014/main" id="{FB6C8960-A71A-4DEE-B920-42BBAE59C2F4}"/>
              </a:ext>
            </a:extLst>
          </p:cNvPr>
          <p:cNvSpPr>
            <a:spLocks noGrp="1"/>
          </p:cNvSpPr>
          <p:nvPr>
            <p:ph sz="quarter" idx="20"/>
          </p:nvPr>
        </p:nvSpPr>
        <p:spPr bwMode="gray">
          <a:xfrm>
            <a:off x="8165758" y="1587558"/>
            <a:ext cx="3456000" cy="424812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86FD8C-D98F-44E7-B78B-E7BBE5787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A62346D0-67A4-42CA-B1E2-AE2B8DBD53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0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34479462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9" orient="horz" pos="778">
          <p15:clr>
            <a:srgbClr val="FBAE40"/>
          </p15:clr>
        </p15:guide>
        <p15:guide id="30" orient="horz" pos="998">
          <p15:clr>
            <a:srgbClr val="FBAE40"/>
          </p15:clr>
        </p15:guide>
        <p15:guide id="31" pos="5142">
          <p15:clr>
            <a:srgbClr val="FBAE40"/>
          </p15:clr>
        </p15:guide>
        <p15:guide id="32" pos="4919">
          <p15:clr>
            <a:srgbClr val="FBAE40"/>
          </p15:clr>
        </p15:guide>
        <p15:guide id="33" pos="2739">
          <p15:clr>
            <a:srgbClr val="FBAE40"/>
          </p15:clr>
        </p15:guide>
        <p15:guide id="34" pos="2512">
          <p15:clr>
            <a:srgbClr val="FBAE40"/>
          </p15:clr>
        </p15:guide>
        <p15:guide id="35" orient="horz" pos="408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, 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CA447AF3-9112-4E80-95D6-DA3EF951DC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69026"/>
            <a:ext cx="12192000" cy="5292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716AB96-3FFB-4390-B84E-B778A7B5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339C12-2C01-4366-94CC-2FDC56F0D639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5ADA85-1D7A-4978-A3BE-52C9BBFE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5D6FB5-FBAE-4505-B5ED-E456FBC7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A97AC9-26DD-47DE-BB95-9A808E912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4F1B95C0-28E3-442A-A580-8AD2F32418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10592346" y="6218514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91353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3" orient="horz" pos="777">
          <p15:clr>
            <a:srgbClr val="FBAE40"/>
          </p15:clr>
        </p15:guide>
        <p15:guide id="14" orient="horz" pos="984">
          <p15:clr>
            <a:srgbClr val="FBAE40"/>
          </p15:clr>
        </p15:guide>
        <p15:guide id="15" orient="horz" pos="408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DDB35BDF-2357-4FB8-A393-44667C24A7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13A53BF-3872-4CB9-A3C4-529D763542B7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B048D-89B6-4CD4-945D-058172690C85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EDF33C-AD69-4F63-80C6-29038ACF9FB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EF126A4-070B-48AA-980B-329F721F879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88144840-0471-4334-98C1-5B0CF93C04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0586391" y="6218517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53714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,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DDB35BDF-2357-4FB8-A393-44667C24A7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34000" y="0"/>
            <a:ext cx="5058000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5DB306D6-6C8C-46C6-ADFA-B6135A3744E5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7AB06266-4DCA-4C4B-8170-A187464520A1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216989BC-3B1F-4E4B-82D3-8DA7D78223E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52599892-D0A5-4D8F-92D6-5A86DA10324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5C0F6BCA-78EF-4C33-AD3D-7CA36F6D8D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31813" y="5358041"/>
            <a:ext cx="2917825" cy="221343"/>
          </a:xfrm>
        </p:spPr>
        <p:txBody>
          <a:bodyPr>
            <a:spAutoFit/>
          </a:bodyPr>
          <a:lstStyle>
            <a:lvl1pPr>
              <a:defRPr sz="1400"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16DB239-7D96-4A88-AF48-1CB6FF0AF5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531813" y="1765300"/>
            <a:ext cx="6045175" cy="3326245"/>
          </a:xfrm>
        </p:spPr>
        <p:txBody>
          <a:bodyPr/>
          <a:lstStyle>
            <a:lvl1pPr>
              <a:defRPr sz="3600" i="1">
                <a:solidFill>
                  <a:schemeClr val="bg2"/>
                </a:solidFill>
              </a:defRPr>
            </a:lvl1pPr>
            <a:lvl2pPr>
              <a:defRPr sz="3600" i="1">
                <a:solidFill>
                  <a:schemeClr val="bg2"/>
                </a:solidFill>
              </a:defRPr>
            </a:lvl2pPr>
            <a:lvl3pPr>
              <a:defRPr sz="3600" i="1">
                <a:solidFill>
                  <a:schemeClr val="bg2"/>
                </a:solidFill>
              </a:defRPr>
            </a:lvl3pPr>
            <a:lvl4pPr>
              <a:defRPr sz="3600" i="1">
                <a:solidFill>
                  <a:schemeClr val="bg2"/>
                </a:solidFill>
              </a:defRPr>
            </a:lvl4pPr>
            <a:lvl5pPr>
              <a:defRPr sz="3600" i="1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0AFD0CA2-68E9-47D8-BE1D-437138B09F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0586391" y="6218517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7455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3" pos="4493">
          <p15:clr>
            <a:srgbClr val="FBAE40"/>
          </p15:clr>
        </p15:guide>
        <p15:guide id="14" pos="4143">
          <p15:clr>
            <a:srgbClr val="FBAE40"/>
          </p15:clr>
        </p15:guide>
        <p15:guide id="15" orient="horz" pos="40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,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DDB35BDF-2357-4FB8-A393-44667C24A7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2526" y="0"/>
            <a:ext cx="5058000" cy="6857999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C7A7DB9-9344-47DF-82CA-03627EA87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1ED9D0-C017-471B-88C1-7D3B26C55B50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27F6EE4-D042-47D0-B7EB-F9AB05F49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F6986B-6172-483A-9DBB-D670814A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15BD8298-60AC-4090-BB3E-F0693CA358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586663" y="5316477"/>
            <a:ext cx="2917825" cy="221343"/>
          </a:xfrm>
        </p:spPr>
        <p:txBody>
          <a:bodyPr>
            <a:sp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CB9ADD9-051C-48A7-AA71-F3AEEB100E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586663" y="1765300"/>
            <a:ext cx="6037463" cy="3326400"/>
          </a:xfrm>
        </p:spPr>
        <p:txBody>
          <a:bodyPr/>
          <a:lstStyle>
            <a:lvl1pPr>
              <a:defRPr sz="3600" i="1">
                <a:solidFill>
                  <a:schemeClr val="bg2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de-DE" dirty="0"/>
              <a:t>Zitat</a:t>
            </a:r>
          </a:p>
        </p:txBody>
      </p:sp>
    </p:spTree>
    <p:extLst>
      <p:ext uri="{BB962C8B-B14F-4D97-AF65-F5344CB8AC3E}">
        <p14:creationId xmlns:p14="http://schemas.microsoft.com/office/powerpoint/2010/main" val="13239501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3" pos="3179">
          <p15:clr>
            <a:srgbClr val="FBAE40"/>
          </p15:clr>
        </p15:guide>
        <p15:guide id="14" pos="3518">
          <p15:clr>
            <a:srgbClr val="FBAE40"/>
          </p15:clr>
        </p15:guide>
        <p15:guide id="15" orient="horz" pos="408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, weiß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5DB306D6-6C8C-46C6-ADFA-B6135A3744E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04EBE5-6F85-4EF9-A804-ADCEF627A475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216989BC-3B1F-4E4B-82D3-8DA7D78223E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52599892-D0A5-4D8F-92D6-5A86DA10324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5C0F6BCA-78EF-4C33-AD3D-7CA36F6D8D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279604" y="5134754"/>
            <a:ext cx="2917825" cy="221343"/>
          </a:xfrm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16DB239-7D96-4A88-AF48-1CB6FF0AF5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279604" y="1765300"/>
            <a:ext cx="8280000" cy="3276000"/>
          </a:xfrm>
        </p:spPr>
        <p:txBody>
          <a:bodyPr/>
          <a:lstStyle>
            <a:lvl1pPr>
              <a:defRPr sz="4800" i="1">
                <a:solidFill>
                  <a:schemeClr val="bg2"/>
                </a:solidFill>
              </a:defRPr>
            </a:lvl1pPr>
            <a:lvl2pPr>
              <a:defRPr sz="3600" i="1">
                <a:solidFill>
                  <a:schemeClr val="bg2"/>
                </a:solidFill>
              </a:defRPr>
            </a:lvl2pPr>
            <a:lvl3pPr>
              <a:defRPr sz="3600" i="1">
                <a:solidFill>
                  <a:schemeClr val="bg2"/>
                </a:solidFill>
              </a:defRPr>
            </a:lvl3pPr>
            <a:lvl4pPr>
              <a:defRPr sz="3600" i="1">
                <a:solidFill>
                  <a:schemeClr val="bg2"/>
                </a:solidFill>
              </a:defRPr>
            </a:lvl4pPr>
            <a:lvl5pPr>
              <a:defRPr sz="3600" i="1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Zitat</a:t>
            </a:r>
          </a:p>
        </p:txBody>
      </p:sp>
    </p:spTree>
    <p:extLst>
      <p:ext uri="{BB962C8B-B14F-4D97-AF65-F5344CB8AC3E}">
        <p14:creationId xmlns:p14="http://schemas.microsoft.com/office/powerpoint/2010/main" val="9590683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3" pos="6028">
          <p15:clr>
            <a:srgbClr val="FBAE40"/>
          </p15:clr>
        </p15:guide>
        <p15:guide id="14" pos="801">
          <p15:clr>
            <a:srgbClr val="FBAE40"/>
          </p15:clr>
        </p15:guide>
        <p15:guide id="15" orient="horz" pos="408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auf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C47367D-283C-4D87-B95C-FC69E28A2A3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12192000" cy="685800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5DB306D6-6C8C-46C6-ADFA-B6135A3744E5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87265-FA4D-4994-92E9-91CD4DC9BFFB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216989BC-3B1F-4E4B-82D3-8DA7D78223E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52599892-D0A5-4D8F-92D6-5A86DA10324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5C0F6BCA-78EF-4C33-AD3D-7CA36F6D8D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31813" y="5166653"/>
            <a:ext cx="2917825" cy="221343"/>
          </a:xfrm>
        </p:spPr>
        <p:txBody>
          <a:bodyPr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16DB239-7D96-4A88-AF48-1CB6FF0AF5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531813" y="1765300"/>
            <a:ext cx="5473798" cy="3276000"/>
          </a:xfrm>
        </p:spPr>
        <p:txBody>
          <a:bodyPr/>
          <a:lstStyle>
            <a:lvl1pPr>
              <a:defRPr sz="2800" i="1">
                <a:solidFill>
                  <a:schemeClr val="bg1"/>
                </a:solidFill>
              </a:defRPr>
            </a:lvl1pPr>
            <a:lvl2pPr>
              <a:defRPr sz="3600" i="1">
                <a:solidFill>
                  <a:schemeClr val="bg2"/>
                </a:solidFill>
              </a:defRPr>
            </a:lvl2pPr>
            <a:lvl3pPr>
              <a:defRPr sz="3600" i="1">
                <a:solidFill>
                  <a:schemeClr val="bg2"/>
                </a:solidFill>
              </a:defRPr>
            </a:lvl3pPr>
            <a:lvl4pPr>
              <a:defRPr sz="3600" i="1">
                <a:solidFill>
                  <a:schemeClr val="bg2"/>
                </a:solidFill>
              </a:defRPr>
            </a:lvl4pPr>
            <a:lvl5pPr>
              <a:defRPr sz="3600" i="1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0B489DDB-5786-469D-8643-50E7BC7A2D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86391" y="6218517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1778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716AB96-3FFB-4390-B84E-B778A7B5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1242-8279-469A-B121-5C8FAF1D8CAE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5ADA85-1D7A-4978-A3BE-52C9BBFE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5D6FB5-FBAE-4505-B5ED-E456FBC7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839CC71-5A66-4024-AF53-356CCFD1E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7EA96A82-5240-4C17-9C81-578A89E25C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0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22229545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9" orient="horz" pos="1121">
          <p15:clr>
            <a:srgbClr val="FBAE40"/>
          </p15:clr>
        </p15:guide>
        <p15:guide id="13" orient="horz" pos="778">
          <p15:clr>
            <a:srgbClr val="FBAE40"/>
          </p15:clr>
        </p15:guide>
        <p15:guide id="14" orient="horz" pos="4088">
          <p15:clr>
            <a:srgbClr val="FBAE40"/>
          </p15:clr>
        </p15:guide>
        <p15:guide id="15" orient="horz" pos="100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drei Inhalte +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770FE-DF98-4121-AF3E-53C54675F6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0AF40B6-2AA0-417C-BE3A-982F8796F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0E17-3F6E-4BF1-8B20-7374B8E3221C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72AA9C6-39E3-425E-A4CB-9451D6E19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3DBF1A-3A75-4EDE-BD7E-552C5DA0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2FE610F-9097-4239-8F6D-4E1D6613AF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532845" y="3821707"/>
            <a:ext cx="3451599" cy="202160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lvl1pPr>
            <a:lvl2pPr marL="18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2pPr>
            <a:lvl3pPr marL="36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•"/>
              <a:tabLst/>
              <a:defRPr/>
            </a:lvl3pPr>
            <a:lvl4pPr marL="54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4pPr>
            <a:lvl5pPr marL="720000" marR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OK Buenos Aires" pitchFamily="50" charset="0"/>
              <a:buChar char="–"/>
              <a:tabLst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1988443F-2C70-431D-95AE-B5C6B856BA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4352777" y="3821707"/>
            <a:ext cx="3451599" cy="202160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3E6FE9ED-9A0D-45D7-A662-8C4EC1E578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8172286" y="3821707"/>
            <a:ext cx="3451387" cy="202160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ABE610A8-10D9-4147-A6E5-BABA0B95A58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2845" y="1590405"/>
            <a:ext cx="3451387" cy="1800225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4A4C875C-48EA-418B-BF7D-8DE3AB59F4F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72286" y="1590405"/>
            <a:ext cx="3451387" cy="1800225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9" name="Bildplatzhalter 16">
            <a:extLst>
              <a:ext uri="{FF2B5EF4-FFF2-40B4-BE49-F238E27FC236}">
                <a16:creationId xmlns:a16="http://schemas.microsoft.com/office/drawing/2014/main" id="{1143D483-3782-4F2D-8C24-3B38911302F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352565" y="1590405"/>
            <a:ext cx="3451387" cy="1800225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AA3A109C-7CCC-4973-A60E-1BE4C514A7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0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41254310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37" orient="horz" pos="779">
          <p15:clr>
            <a:srgbClr val="FBAE40"/>
          </p15:clr>
        </p15:guide>
        <p15:guide id="38" orient="horz" pos="1000">
          <p15:clr>
            <a:srgbClr val="FBAE40"/>
          </p15:clr>
        </p15:guide>
        <p15:guide id="39" orient="horz" pos="2138">
          <p15:clr>
            <a:srgbClr val="FBAE40"/>
          </p15:clr>
        </p15:guide>
        <p15:guide id="40" orient="horz" pos="2405">
          <p15:clr>
            <a:srgbClr val="FBAE40"/>
          </p15:clr>
        </p15:guide>
        <p15:guide id="41" pos="5145">
          <p15:clr>
            <a:srgbClr val="FBAE40"/>
          </p15:clr>
        </p15:guide>
        <p15:guide id="42" pos="4917">
          <p15:clr>
            <a:srgbClr val="FBAE40"/>
          </p15:clr>
        </p15:guide>
        <p15:guide id="43" pos="2741">
          <p15:clr>
            <a:srgbClr val="FBAE40"/>
          </p15:clr>
        </p15:guide>
        <p15:guide id="44" pos="2511">
          <p15:clr>
            <a:srgbClr val="FBAE40"/>
          </p15:clr>
        </p15:guide>
        <p15:guide id="45" orient="horz" pos="408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, zwei Inhalte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4A4C875C-48EA-418B-BF7D-8DE3AB59F4F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9439" y="1588817"/>
            <a:ext cx="3450374" cy="4252120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2FE610F-9097-4239-8F6D-4E1D6613AF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532913" y="1588817"/>
            <a:ext cx="3456000" cy="425212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1988443F-2C70-431D-95AE-B5C6B856BA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4352924" y="1588817"/>
            <a:ext cx="3454251" cy="425212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F770FE-DF98-4121-AF3E-53C54675F6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0AF40B6-2AA0-417C-BE3A-982F8796F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9F1A-2E85-4AF3-9BAC-EACA6C8CAEA0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72AA9C6-39E3-425E-A4CB-9451D6E19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3DBF1A-3A75-4EDE-BD7E-552C5DA0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ADA6973B-DBE2-49D9-A320-22E36E2FBD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0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10727191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9" orient="horz" pos="778">
          <p15:clr>
            <a:srgbClr val="FBAE40"/>
          </p15:clr>
        </p15:guide>
        <p15:guide id="30" orient="horz" pos="1001">
          <p15:clr>
            <a:srgbClr val="FBAE40"/>
          </p15:clr>
        </p15:guide>
        <p15:guide id="31" pos="5143">
          <p15:clr>
            <a:srgbClr val="FBAE40"/>
          </p15:clr>
        </p15:guide>
        <p15:guide id="32" pos="4920">
          <p15:clr>
            <a:srgbClr val="FBAE40"/>
          </p15:clr>
        </p15:guide>
        <p15:guide id="33" pos="2514">
          <p15:clr>
            <a:srgbClr val="FBAE40"/>
          </p15:clr>
        </p15:guide>
        <p15:guide id="34" pos="2742">
          <p15:clr>
            <a:srgbClr val="FBAE40"/>
          </p15:clr>
        </p15:guide>
        <p15:guide id="35" orient="horz" pos="408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Inhalt links, zwei Bilde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716AB96-3FFB-4390-B84E-B778A7B5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5720-7D83-4752-981E-731F63E3E2FA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5ADA85-1D7A-4978-A3BE-52C9BBFE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5D6FB5-FBAE-4505-B5ED-E456FBC7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5047A0B5-1D36-4CA6-A388-794661BAE1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79587" y="1591194"/>
            <a:ext cx="3744000" cy="1889125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ECB22D53-C6FB-4838-8BFC-4CA32EF2DBF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77969" y="3725846"/>
            <a:ext cx="3744000" cy="1874883"/>
          </a:xfrm>
          <a:pattFill prst="ltDn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0F3FE6-CA1A-430E-BAC8-DE134F31D3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33565" y="1591194"/>
            <a:ext cx="6696000" cy="424973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94E790-BDC5-48E5-942E-7B9F27EB0B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41CC2152-A88F-4578-839A-6742D5091C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30850" y="263759"/>
            <a:ext cx="10080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</p:spTree>
    <p:extLst>
      <p:ext uri="{BB962C8B-B14F-4D97-AF65-F5344CB8AC3E}">
        <p14:creationId xmlns:p14="http://schemas.microsoft.com/office/powerpoint/2010/main" val="27015249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33" orient="horz" pos="779">
          <p15:clr>
            <a:srgbClr val="FBAE40"/>
          </p15:clr>
        </p15:guide>
        <p15:guide id="34" pos="4556">
          <p15:clr>
            <a:srgbClr val="FBAE40"/>
          </p15:clr>
        </p15:guide>
        <p15:guide id="35" orient="horz" pos="1001">
          <p15:clr>
            <a:srgbClr val="FBAE40"/>
          </p15:clr>
        </p15:guide>
        <p15:guide id="36" pos="4963">
          <p15:clr>
            <a:srgbClr val="FBAE40"/>
          </p15:clr>
        </p15:guide>
        <p15:guide id="37" orient="horz" pos="2194">
          <p15:clr>
            <a:srgbClr val="FBAE40"/>
          </p15:clr>
        </p15:guide>
        <p15:guide id="38" orient="horz" pos="2347">
          <p15:clr>
            <a:srgbClr val="FBAE40"/>
          </p15:clr>
        </p15:guide>
        <p15:guide id="39" orient="horz" pos="3529">
          <p15:clr>
            <a:srgbClr val="FBAE40"/>
          </p15:clr>
        </p15:guide>
        <p15:guide id="40" orient="horz" pos="408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, Inhalt, pastellgrüne Fläche mit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DFFA6248-288A-4285-8856-317301A04B8D}"/>
              </a:ext>
            </a:extLst>
          </p:cNvPr>
          <p:cNvSpPr/>
          <p:nvPr/>
        </p:nvSpPr>
        <p:spPr>
          <a:xfrm>
            <a:off x="7886700" y="0"/>
            <a:ext cx="4305300" cy="6858000"/>
          </a:xfrm>
          <a:prstGeom prst="rect">
            <a:avLst/>
          </a:prstGeom>
          <a:solidFill>
            <a:srgbClr val="E8F4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716AB96-3FFB-4390-B84E-B778A7B5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EF6F-843C-41A2-BC02-ED5C2F559B5A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5ADA85-1D7A-4978-A3BE-52C9BBFE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5D6FB5-FBAE-4505-B5ED-E456FBC7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E21C7B6C-9388-4B13-B252-B91C088700CB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31813" y="1591988"/>
            <a:ext cx="6696000" cy="424656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CBABA49A-74C9-42AB-BEFB-8AC49258D3B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93931" y="1591989"/>
            <a:ext cx="3026713" cy="42513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B26D1AD2-8756-4964-9373-2B17EA5F8E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0" y="263759"/>
            <a:ext cx="6696000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50A5D420-DF0E-4E44-84B5-D041CE6CC0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92346" y="6218514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9620C6F-91CC-49B2-AD1A-87A0DEC74A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1813" y="549274"/>
            <a:ext cx="6696000" cy="68421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</p:spTree>
    <p:extLst>
      <p:ext uri="{BB962C8B-B14F-4D97-AF65-F5344CB8AC3E}">
        <p14:creationId xmlns:p14="http://schemas.microsoft.com/office/powerpoint/2010/main" val="12079132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5" orient="horz" pos="777">
          <p15:clr>
            <a:srgbClr val="FBAE40"/>
          </p15:clr>
        </p15:guide>
        <p15:guide id="26" pos="5412">
          <p15:clr>
            <a:srgbClr val="FBAE40"/>
          </p15:clr>
        </p15:guide>
        <p15:guide id="27" pos="4554">
          <p15:clr>
            <a:srgbClr val="FBAE40"/>
          </p15:clr>
        </p15:guide>
        <p15:guide id="28" orient="horz" pos="4088">
          <p15:clr>
            <a:srgbClr val="FBAE40"/>
          </p15:clr>
        </p15:guide>
        <p15:guide id="29" orient="horz" pos="1001">
          <p15:clr>
            <a:srgbClr val="FBAE40"/>
          </p15:clr>
        </p15:guide>
        <p15:guide id="30" pos="4963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, Inhalt, pastellgrüne Fläche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E4BAAC3F-189E-4FFC-82C1-CD8630009E8F}"/>
              </a:ext>
            </a:extLst>
          </p:cNvPr>
          <p:cNvSpPr/>
          <p:nvPr/>
        </p:nvSpPr>
        <p:spPr>
          <a:xfrm>
            <a:off x="6172200" y="0"/>
            <a:ext cx="6019800" cy="6858000"/>
          </a:xfrm>
          <a:prstGeom prst="rect">
            <a:avLst/>
          </a:prstGeom>
          <a:solidFill>
            <a:srgbClr val="E8F4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de-DE" dirty="0" err="1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6264B35-2A3C-41F1-A8BD-B33C3A5A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50CC2-7485-49B3-AC53-FC0537B4D23A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38BC5A-30AE-4B13-9081-43F961AA3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7493E4-C91E-477E-B287-E468A9DD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2B39DEC-136C-4218-B442-3360DBA85F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534195" y="1590402"/>
            <a:ext cx="5112000" cy="42529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9282FCB3-1DEA-43AC-AE75-51A18A91BA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0851" y="263759"/>
            <a:ext cx="5115887" cy="22142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Folientitel (optional) - einzeilig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2E19B878-0637-4969-8E92-0C08F92A0F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92346" y="6218514"/>
            <a:ext cx="1034250" cy="320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F3BAFAA-5D7F-419C-AEAD-DE55388A38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1814" y="549274"/>
            <a:ext cx="5115887" cy="68421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Sprechende Überschrift - zweizeilig</a:t>
            </a:r>
          </a:p>
        </p:txBody>
      </p:sp>
    </p:spTree>
    <p:extLst>
      <p:ext uri="{BB962C8B-B14F-4D97-AF65-F5344CB8AC3E}">
        <p14:creationId xmlns:p14="http://schemas.microsoft.com/office/powerpoint/2010/main" val="34138788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7" orient="horz" pos="999">
          <p15:clr>
            <a:srgbClr val="FBAE40"/>
          </p15:clr>
        </p15:guide>
        <p15:guide id="18" pos="3557">
          <p15:clr>
            <a:srgbClr val="FBAE40"/>
          </p15:clr>
        </p15:guide>
        <p15:guide id="19" orient="horz" pos="4088">
          <p15:clr>
            <a:srgbClr val="FBAE40"/>
          </p15:clr>
        </p15:guide>
        <p15:guide id="20" orient="horz" pos="77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ntakt, weiß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083CFB7-931B-4839-8D10-C8E469EC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31743" y="4954093"/>
            <a:ext cx="3371850" cy="1077218"/>
          </a:xfrm>
        </p:spPr>
        <p:txBody>
          <a:bodyPr>
            <a:noAutofit/>
          </a:bodyPr>
          <a:lstStyle>
            <a:lvl1pPr>
              <a:lnSpc>
                <a:spcPts val="2100"/>
              </a:lnSpc>
              <a:spcBef>
                <a:spcPts val="0"/>
              </a:spcBef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Funktion</a:t>
            </a:r>
          </a:p>
          <a:p>
            <a:pPr lvl="0"/>
            <a:r>
              <a:rPr lang="de-DE" dirty="0"/>
              <a:t>AOK Länderkennzeichnung</a:t>
            </a:r>
          </a:p>
          <a:p>
            <a:pPr lvl="0"/>
            <a:r>
              <a:rPr lang="de-DE" dirty="0"/>
              <a:t>Musterstraße 123</a:t>
            </a:r>
          </a:p>
          <a:p>
            <a:pPr lvl="0"/>
            <a:r>
              <a:rPr lang="de-DE" dirty="0"/>
              <a:t>12345 Musterstadt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F55EBCCF-2FEB-4910-90A0-FD8B5D5111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4348163" y="4954624"/>
            <a:ext cx="5492157" cy="1077218"/>
          </a:xfrm>
        </p:spPr>
        <p:txBody>
          <a:bodyPr anchor="t" anchorCtr="0">
            <a:noAutofit/>
          </a:bodyPr>
          <a:lstStyle>
            <a:lvl1pPr>
              <a:lnSpc>
                <a:spcPts val="2100"/>
              </a:lnSpc>
              <a:spcBef>
                <a:spcPts val="0"/>
              </a:spcBef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P +49 (123) 45 67 89</a:t>
            </a:r>
          </a:p>
          <a:p>
            <a:pPr lvl="0"/>
            <a:r>
              <a:rPr lang="de-DE" dirty="0"/>
              <a:t>F +49 (123) 45 67 89</a:t>
            </a:r>
          </a:p>
          <a:p>
            <a:pPr lvl="0"/>
            <a:r>
              <a:rPr lang="de-DE" dirty="0"/>
              <a:t>M +49 (123) 45 67 89 0</a:t>
            </a:r>
          </a:p>
          <a:p>
            <a:pPr lvl="0"/>
            <a:r>
              <a:rPr lang="de-DE" dirty="0"/>
              <a:t>vorname.nachname@aok.de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AFC9B68D-65AD-47A3-AEAC-D1ED4EE7D9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31742" y="4333009"/>
            <a:ext cx="9284768" cy="276999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401A1E-2335-487D-A1D1-174AEEEDAF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1743" y="1661390"/>
            <a:ext cx="9294291" cy="1185718"/>
          </a:xfrm>
        </p:spPr>
        <p:txBody>
          <a:bodyPr/>
          <a:lstStyle>
            <a:lvl1pPr>
              <a:lnSpc>
                <a:spcPct val="110000"/>
              </a:lnSpc>
              <a:defRPr sz="64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Vielen Dank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BA8E08A-CA05-46A8-9D7A-182ACFA0C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848646" y="372807"/>
            <a:ext cx="1779113" cy="55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54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73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ntakt, grü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0D30B1A-B0F5-4932-84ED-2876E8B039E5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083CFB7-931B-4839-8D10-C8E469EC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31743" y="4954093"/>
            <a:ext cx="3371850" cy="1077218"/>
          </a:xfrm>
        </p:spPr>
        <p:txBody>
          <a:bodyPr>
            <a:noAutofit/>
          </a:bodyPr>
          <a:lstStyle>
            <a:lvl1pPr>
              <a:lnSpc>
                <a:spcPts val="21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Funktion</a:t>
            </a:r>
          </a:p>
          <a:p>
            <a:pPr lvl="0"/>
            <a:r>
              <a:rPr lang="de-DE" dirty="0"/>
              <a:t>AOK Länderkennzeichnung</a:t>
            </a:r>
          </a:p>
          <a:p>
            <a:pPr lvl="0"/>
            <a:r>
              <a:rPr lang="de-DE" dirty="0"/>
              <a:t>Musterstraße 123</a:t>
            </a:r>
          </a:p>
          <a:p>
            <a:pPr lvl="0"/>
            <a:r>
              <a:rPr lang="de-DE" dirty="0"/>
              <a:t>12345 Musterstadt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F55EBCCF-2FEB-4910-90A0-FD8B5D5111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4348163" y="4954624"/>
            <a:ext cx="5492157" cy="1077218"/>
          </a:xfrm>
        </p:spPr>
        <p:txBody>
          <a:bodyPr anchor="t" anchorCtr="0">
            <a:noAutofit/>
          </a:bodyPr>
          <a:lstStyle>
            <a:lvl1pPr>
              <a:lnSpc>
                <a:spcPts val="21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 +49 (123) 45 67 89</a:t>
            </a:r>
          </a:p>
          <a:p>
            <a:pPr lvl="0"/>
            <a:r>
              <a:rPr lang="de-DE" dirty="0"/>
              <a:t>F +49 (123) 45 67 89</a:t>
            </a:r>
          </a:p>
          <a:p>
            <a:pPr lvl="0"/>
            <a:r>
              <a:rPr lang="de-DE" dirty="0"/>
              <a:t>M +49 (123) 45 67 89 0</a:t>
            </a:r>
          </a:p>
          <a:p>
            <a:pPr lvl="0"/>
            <a:r>
              <a:rPr lang="de-DE" dirty="0"/>
              <a:t>vorname.nachname@aok.de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AFC9B68D-65AD-47A3-AEAC-D1ED4EE7D9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31742" y="4333009"/>
            <a:ext cx="9284768" cy="276999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DB8B34A-FB14-4B2D-9B3B-8BF44AAC1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 bwMode="white">
          <a:xfrm>
            <a:off x="9841257" y="372717"/>
            <a:ext cx="1782421" cy="5511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401A1E-2335-487D-A1D1-174AEEEDAF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1743" y="1661390"/>
            <a:ext cx="9294291" cy="1185718"/>
          </a:xfrm>
        </p:spPr>
        <p:txBody>
          <a:bodyPr/>
          <a:lstStyle>
            <a:lvl1pPr>
              <a:lnSpc>
                <a:spcPct val="11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Vielen Dank</a:t>
            </a:r>
          </a:p>
        </p:txBody>
      </p:sp>
    </p:spTree>
    <p:extLst>
      <p:ext uri="{BB962C8B-B14F-4D97-AF65-F5344CB8AC3E}">
        <p14:creationId xmlns:p14="http://schemas.microsoft.com/office/powerpoint/2010/main" val="4048141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73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BB67008-ACB6-488C-80EF-57C55636C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EE3A-F02C-4D69-A76C-EC022C5EA766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1AFD9B-93CA-4DAE-9953-B8EB0F3D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9F0869-8A12-47AA-8F9B-8ADF38B78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5284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8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ags" Target="../tags/tag1.xml"/><Relationship Id="rId40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834FD6D-48F3-4A5C-8E77-DBCE4EB46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3" y="549274"/>
            <a:ext cx="10080000" cy="6842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Sprechende Überschrift - zweizeilig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CC67E9-5BDD-4FB7-AEA4-0A3D41EE9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813" y="1591200"/>
            <a:ext cx="11088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423CBB-470C-4515-AF28-06E6352AAE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9943" y="6361717"/>
            <a:ext cx="680398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D0FCF659-6547-438A-AE7A-46652F7EAF4D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9DC61F-9E66-4252-86CA-8F6B63796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17802" y="6361717"/>
            <a:ext cx="8253632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smtClean="0"/>
              <a:t>AOK-Länderkennzeichnung, Geschäftsbereich, Name (Bitte ändern über Menü 'Einfügen/Kopf- und Fußzeile')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264B0-1D56-4DD2-90C5-927294522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1814" y="6361717"/>
            <a:ext cx="270668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39CD2D5F-E978-4472-949A-47AA650B251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19E8F2C-CA07-4209-B2D2-B05CC99ECA0C}"/>
              </a:ext>
            </a:extLst>
          </p:cNvPr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10592346" y="6218517"/>
            <a:ext cx="1034250" cy="320400"/>
          </a:xfrm>
          <a:prstGeom prst="rect">
            <a:avLst/>
          </a:prstGeom>
        </p:spPr>
      </p:pic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37"/>
            </p:custDataLst>
            <p:extLst>
              <p:ext uri="{D42A27DB-BD31-4B8C-83A1-F6EECF244321}">
                <p14:modId xmlns:p14="http://schemas.microsoft.com/office/powerpoint/2010/main" val="4066168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think-cell Folie" r:id="rId40" imgW="244" imgH="242" progId="TCLayout.ActiveDocument.1">
                  <p:embed/>
                </p:oleObj>
              </mc:Choice>
              <mc:Fallback>
                <p:oleObj name="think-cell Folie" r:id="rId40" imgW="244" imgH="242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941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11" r:id="rId2"/>
    <p:sldLayoutId id="2147483804" r:id="rId3"/>
    <p:sldLayoutId id="2147483800" r:id="rId4"/>
    <p:sldLayoutId id="2147483801" r:id="rId5"/>
    <p:sldLayoutId id="2147483802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  <p:sldLayoutId id="2147483827" r:id="rId28"/>
    <p:sldLayoutId id="2147483828" r:id="rId29"/>
    <p:sldLayoutId id="2147483829" r:id="rId30"/>
    <p:sldLayoutId id="2147483830" r:id="rId31"/>
    <p:sldLayoutId id="2147483831" r:id="rId32"/>
    <p:sldLayoutId id="2147483832" r:id="rId33"/>
    <p:sldLayoutId id="2147483833" r:id="rId3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OK Buenos Aires" pitchFamily="50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OK Buenos Aires" pitchFamily="50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OK Buenos Aires" pitchFamily="50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OK Buenos Aires" pitchFamily="50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720000" indent="-180000" algn="l" defTabSz="914400" rtl="0" eaLnBrk="1" latinLnBrk="0" hangingPunct="1">
        <a:lnSpc>
          <a:spcPct val="110000"/>
        </a:lnSpc>
        <a:spcBef>
          <a:spcPts val="700"/>
        </a:spcBef>
        <a:spcAft>
          <a:spcPts val="200"/>
        </a:spcAft>
        <a:buFont typeface="AOK Buenos Aires" pitchFamily="2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000" algn="l" defTabSz="914400" rtl="0" eaLnBrk="1" latinLnBrk="0" hangingPunct="1">
        <a:lnSpc>
          <a:spcPct val="110000"/>
        </a:lnSpc>
        <a:spcBef>
          <a:spcPts val="700"/>
        </a:spcBef>
        <a:spcAft>
          <a:spcPts val="200"/>
        </a:spcAft>
        <a:buFont typeface="AOK Buenos Aires" pitchFamily="2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-180000" algn="l" defTabSz="914400" rtl="0" eaLnBrk="1" latinLnBrk="0" hangingPunct="1">
        <a:lnSpc>
          <a:spcPct val="110000"/>
        </a:lnSpc>
        <a:spcBef>
          <a:spcPts val="700"/>
        </a:spcBef>
        <a:spcAft>
          <a:spcPts val="200"/>
        </a:spcAft>
        <a:buFont typeface="AOK Buenos Aires" pitchFamily="2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-180000" algn="l" defTabSz="914400" rtl="0" eaLnBrk="1" latinLnBrk="0" hangingPunct="1">
        <a:lnSpc>
          <a:spcPct val="110000"/>
        </a:lnSpc>
        <a:spcBef>
          <a:spcPts val="700"/>
        </a:spcBef>
        <a:spcAft>
          <a:spcPts val="200"/>
        </a:spcAft>
        <a:buFont typeface="AOK Buenos Aires" pitchFamily="2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8" pos="7321">
          <p15:clr>
            <a:srgbClr val="F26B43"/>
          </p15:clr>
        </p15:guide>
        <p15:guide id="19" pos="335">
          <p15:clr>
            <a:srgbClr val="F26B43"/>
          </p15:clr>
        </p15:guide>
        <p15:guide id="20" orient="horz" pos="3678">
          <p15:clr>
            <a:srgbClr val="F26B43"/>
          </p15:clr>
        </p15:guide>
        <p15:guide id="21" orient="horz" pos="3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4946" y="1694297"/>
            <a:ext cx="11083193" cy="1495794"/>
          </a:xfrm>
        </p:spPr>
        <p:txBody>
          <a:bodyPr/>
          <a:lstStyle/>
          <a:p>
            <a:r>
              <a:rPr lang="de-DE" b="1" dirty="0"/>
              <a:t>Wochenvergleiche Niedersachsen 2021-2023</a:t>
            </a:r>
            <a:r>
              <a:rPr lang="de-DE" dirty="0"/>
              <a:t>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4946" y="3177497"/>
            <a:ext cx="11091861" cy="1495794"/>
          </a:xfrm>
        </p:spPr>
        <p:txBody>
          <a:bodyPr/>
          <a:lstStyle/>
          <a:p>
            <a:r>
              <a:rPr lang="de-DE" dirty="0" smtClean="0"/>
              <a:t>AU-Erstbescheinigungen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2979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1242-8279-469A-B121-5C8FAF1D8CAE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AU-Erstbescheinigungen 2021-2023</a:t>
            </a:r>
            <a:endParaRPr lang="de-DE" dirty="0"/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3459187"/>
              </p:ext>
            </p:extLst>
          </p:nvPr>
        </p:nvGraphicFramePr>
        <p:xfrm>
          <a:off x="530847" y="684929"/>
          <a:ext cx="10982280" cy="547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bgerundete rechteckige Legende 2"/>
          <p:cNvSpPr/>
          <p:nvPr/>
        </p:nvSpPr>
        <p:spPr>
          <a:xfrm>
            <a:off x="9069184" y="4638501"/>
            <a:ext cx="798022" cy="290946"/>
          </a:xfrm>
          <a:prstGeom prst="wedgeRoundRectCallout">
            <a:avLst>
              <a:gd name="adj1" fmla="val -68689"/>
              <a:gd name="adj2" fmla="val -148465"/>
              <a:gd name="adj3" fmla="val 16667"/>
            </a:avLst>
          </a:prstGeom>
          <a:solidFill>
            <a:srgbClr val="FA8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DE" dirty="0" err="1" smtClean="0">
              <a:solidFill>
                <a:schemeClr val="bg1"/>
              </a:solidFill>
            </a:endParaRPr>
          </a:p>
        </p:txBody>
      </p:sp>
      <p:sp>
        <p:nvSpPr>
          <p:cNvPr id="7" name="Abgerundete rechteckige Legende 6"/>
          <p:cNvSpPr/>
          <p:nvPr/>
        </p:nvSpPr>
        <p:spPr>
          <a:xfrm>
            <a:off x="9069184" y="4638501"/>
            <a:ext cx="781398" cy="290946"/>
          </a:xfrm>
          <a:prstGeom prst="wedgeRoundRectCallout">
            <a:avLst>
              <a:gd name="adj1" fmla="val 31225"/>
              <a:gd name="adj2" fmla="val -288780"/>
              <a:gd name="adj3" fmla="val 16667"/>
            </a:avLst>
          </a:prstGeom>
          <a:solidFill>
            <a:srgbClr val="FA8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de-DE" sz="900" dirty="0" smtClean="0">
                <a:solidFill>
                  <a:schemeClr val="tx1"/>
                </a:solidFill>
              </a:rPr>
              <a:t>Feiertage</a:t>
            </a:r>
          </a:p>
        </p:txBody>
      </p:sp>
    </p:spTree>
    <p:extLst>
      <p:ext uri="{BB962C8B-B14F-4D97-AF65-F5344CB8AC3E}">
        <p14:creationId xmlns:p14="http://schemas.microsoft.com/office/powerpoint/2010/main" val="1652990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1242-8279-469A-B121-5C8FAF1D8CAE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AU-Erstbescheinigungen 2021-2023</a:t>
            </a:r>
            <a:endParaRPr lang="de-DE" dirty="0"/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753851"/>
              </p:ext>
            </p:extLst>
          </p:nvPr>
        </p:nvGraphicFramePr>
        <p:xfrm>
          <a:off x="530849" y="625219"/>
          <a:ext cx="10749521" cy="5559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8641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1242-8279-469A-B121-5C8FAF1D8CAE}" type="datetime1">
              <a:rPr lang="de-DE" smtClean="0"/>
              <a:t>16.11.2023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D2D5F-E978-4472-949A-47AA650B2516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AU-Erstbescheinigungen 2021-2023</a:t>
            </a:r>
            <a:endParaRPr lang="de-DE" dirty="0"/>
          </a:p>
        </p:txBody>
      </p:sp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911248"/>
              </p:ext>
            </p:extLst>
          </p:nvPr>
        </p:nvGraphicFramePr>
        <p:xfrm>
          <a:off x="530849" y="671858"/>
          <a:ext cx="10982277" cy="542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Abgerundete rechteckige Legende 7"/>
          <p:cNvSpPr/>
          <p:nvPr/>
        </p:nvSpPr>
        <p:spPr>
          <a:xfrm>
            <a:off x="9069184" y="3990108"/>
            <a:ext cx="798022" cy="290946"/>
          </a:xfrm>
          <a:prstGeom prst="wedgeRoundRectCallout">
            <a:avLst>
              <a:gd name="adj1" fmla="val -70772"/>
              <a:gd name="adj2" fmla="val -182750"/>
              <a:gd name="adj3" fmla="val 16667"/>
            </a:avLst>
          </a:prstGeom>
          <a:solidFill>
            <a:srgbClr val="FA8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DE" dirty="0" err="1" smtClean="0">
              <a:solidFill>
                <a:schemeClr val="bg1"/>
              </a:solidFill>
            </a:endParaRPr>
          </a:p>
        </p:txBody>
      </p:sp>
      <p:sp>
        <p:nvSpPr>
          <p:cNvPr id="7" name="Abgerundete rechteckige Legende 6"/>
          <p:cNvSpPr/>
          <p:nvPr/>
        </p:nvSpPr>
        <p:spPr>
          <a:xfrm>
            <a:off x="9085808" y="3990108"/>
            <a:ext cx="781398" cy="290946"/>
          </a:xfrm>
          <a:prstGeom prst="wedgeRoundRectCallout">
            <a:avLst>
              <a:gd name="adj1" fmla="val 28996"/>
              <a:gd name="adj2" fmla="val -264835"/>
              <a:gd name="adj3" fmla="val 16667"/>
            </a:avLst>
          </a:prstGeom>
          <a:solidFill>
            <a:srgbClr val="FA8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de-DE" sz="900" dirty="0" smtClean="0">
                <a:solidFill>
                  <a:schemeClr val="tx1"/>
                </a:solidFill>
              </a:rPr>
              <a:t>Feiertage</a:t>
            </a:r>
          </a:p>
        </p:txBody>
      </p:sp>
    </p:spTree>
    <p:extLst>
      <p:ext uri="{BB962C8B-B14F-4D97-AF65-F5344CB8AC3E}">
        <p14:creationId xmlns:p14="http://schemas.microsoft.com/office/powerpoint/2010/main" val="13854817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fault Theme">
  <a:themeElements>
    <a:clrScheme name="AOK neue Farben">
      <a:dk1>
        <a:srgbClr val="000000"/>
      </a:dk1>
      <a:lt1>
        <a:srgbClr val="FFFFFF"/>
      </a:lt1>
      <a:dk2>
        <a:srgbClr val="17AB41"/>
      </a:dk2>
      <a:lt2>
        <a:srgbClr val="005E3F"/>
      </a:lt2>
      <a:accent1>
        <a:srgbClr val="005E3F"/>
      </a:accent1>
      <a:accent2>
        <a:srgbClr val="17AB41"/>
      </a:accent2>
      <a:accent3>
        <a:srgbClr val="60D26D"/>
      </a:accent3>
      <a:accent4>
        <a:srgbClr val="00868D"/>
      </a:accent4>
      <a:accent5>
        <a:srgbClr val="52B0BF"/>
      </a:accent5>
      <a:accent6>
        <a:srgbClr val="94D4DB"/>
      </a:accent6>
      <a:hlink>
        <a:srgbClr val="005E3F"/>
      </a:hlink>
      <a:folHlink>
        <a:srgbClr val="18AB42"/>
      </a:folHlink>
    </a:clrScheme>
    <a:fontScheme name="AOK">
      <a:majorFont>
        <a:latin typeface="AOK Buenos Aires SemiBold"/>
        <a:ea typeface=""/>
        <a:cs typeface=""/>
      </a:majorFont>
      <a:minorFont>
        <a:latin typeface="AOK Buenos Air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 smtClean="0"/>
        </a:defPPr>
      </a:lstStyle>
    </a:txDef>
  </a:objectDefaults>
  <a:extraClrSchemeLst/>
  <a:custClrLst>
    <a:custClr name="AOK Hellgrün">
      <a:srgbClr val="50EB5D"/>
    </a:custClr>
    <a:custClr name="Grün 5">
      <a:srgbClr val="35BF50"/>
    </a:custClr>
    <a:custClr name="Grün 6">
      <a:srgbClr val="98E692"/>
    </a:custClr>
    <a:custClr name="Akzentgelb">
      <a:srgbClr val="FFF133"/>
    </a:custClr>
    <a:custClr name="Akzentblau">
      <a:srgbClr val="83EAF2"/>
    </a:custClr>
    <a:custClr name="Interaktivgrün">
      <a:srgbClr val="91F54A"/>
    </a:custClr>
    <a:custClr name="Pastellgrün">
      <a:srgbClr val="EBFAE8"/>
    </a:custClr>
    <a:custClr name="Pastellblau">
      <a:srgbClr val="E8F4F2"/>
    </a:custClr>
    <a:custClr name="Sand">
      <a:srgbClr val="F8F5E3"/>
    </a:custClr>
    <a:custClr name="Fehler">
      <a:srgbClr val="EB0047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Grün 1">
      <a:srgbClr val="005E3F"/>
    </a:custClr>
    <a:custClr name="Grün 2">
      <a:srgbClr val="17AB41"/>
    </a:custClr>
    <a:custClr name="Grün 3">
      <a:srgbClr val="60D26D"/>
    </a:custClr>
    <a:custClr name="Petrol">
      <a:srgbClr val="00868D"/>
    </a:custClr>
    <a:custClr name="Hellblau Schatten">
      <a:srgbClr val="52B0BF"/>
    </a:custClr>
    <a:custClr name="Hellblau">
      <a:srgbClr val="94D4DB"/>
    </a:custClr>
    <a:custClr name="Indigo Schatten">
      <a:srgbClr val="0F3580"/>
    </a:custClr>
    <a:custClr name="Indigo">
      <a:srgbClr val="526FB0"/>
    </a:custClr>
    <a:custClr name="Limette Schatten">
      <a:srgbClr val="8FB824"/>
    </a:custClr>
    <a:custClr name="Limette">
      <a:srgbClr val="B8D94A"/>
    </a:custClr>
    <a:custClr name="Violett Schatten">
      <a:srgbClr val="613385"/>
    </a:custClr>
    <a:custClr name="Violett">
      <a:srgbClr val="8263B0"/>
    </a:custClr>
    <a:custClr name="Grau 1">
      <a:srgbClr val="40484D"/>
    </a:custClr>
    <a:custClr name="Grau 2">
      <a:srgbClr val="6D767C"/>
    </a:custClr>
    <a:custClr name="Rot Schatten">
      <a:srgbClr val="C40D38"/>
    </a:custClr>
    <a:custClr name="Rot">
      <a:srgbClr val="FA545E"/>
    </a:custClr>
    <a:custClr name="Orange Schatten">
      <a:srgbClr val="CC591F"/>
    </a:custClr>
    <a:custClr name="Orange">
      <a:srgbClr val="FA8C4A"/>
    </a:custClr>
    <a:custClr name="Gelb">
      <a:srgbClr val="F5D954"/>
    </a:custClr>
  </a:custClrLst>
  <a:extLst>
    <a:ext uri="{05A4C25C-085E-4340-85A3-A5531E510DB2}">
      <thm15:themeFamily xmlns:thm15="http://schemas.microsoft.com/office/thememl/2012/main" name="Präsentation1" id="{CD6D3032-63B8-4BFE-92B4-4B467B06A194}" vid="{23EB64B6-CFA4-4806-AF86-6D34CA98E0B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34</Words>
  <Application>Microsoft Office PowerPoint</Application>
  <PresentationFormat>Breitbild</PresentationFormat>
  <Paragraphs>16</Paragraphs>
  <Slides>4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AOK Buenos Aires SemiBold</vt:lpstr>
      <vt:lpstr>AOK Buenos Aires</vt:lpstr>
      <vt:lpstr>Arial</vt:lpstr>
      <vt:lpstr>Default Theme</vt:lpstr>
      <vt:lpstr>think-cell Folie</vt:lpstr>
      <vt:lpstr>Wochenvergleiche Niedersachsen 2021-2023 </vt:lpstr>
      <vt:lpstr>PowerPoint-Präsentation</vt:lpstr>
      <vt:lpstr>PowerPoint-Präsentation</vt:lpstr>
      <vt:lpstr>PowerPoint-Präsentation</vt:lpstr>
    </vt:vector>
  </TitlesOfParts>
  <Company>AOK Niedersachsen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Wochenvergleiche Niedersachsen 2021-2023</dc:title>
  <dc:creator>Böhne, Wiebke</dc:creator>
  <cp:lastModifiedBy>Dubacher, Nicola</cp:lastModifiedBy>
  <cp:revision>29</cp:revision>
  <dcterms:created xsi:type="dcterms:W3CDTF">2023-08-31T07:10:43Z</dcterms:created>
  <dcterms:modified xsi:type="dcterms:W3CDTF">2023-11-16T09:46:36Z</dcterms:modified>
</cp:coreProperties>
</file>